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54ECDBB-8027-4976-8D35-979F8341F795}" type="datetimeFigureOut">
              <a:rPr lang="ru-RU" smtClean="0"/>
              <a:t>05.06.2021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607C5AB-F92D-40BE-9B83-578309D4828E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50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Открытый урок по математике во 2 классе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«Длина ломаной»</a:t>
            </a:r>
            <a:endParaRPr lang="ru-RU" dirty="0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436096" y="4725144"/>
            <a:ext cx="3403104" cy="1584176"/>
          </a:xfrm>
        </p:spPr>
        <p:txBody>
          <a:bodyPr/>
          <a:lstStyle/>
          <a:p>
            <a:r>
              <a:rPr lang="ru-RU" dirty="0" smtClean="0"/>
              <a:t>Выполнила: учитель начальных классов</a:t>
            </a:r>
          </a:p>
          <a:p>
            <a:r>
              <a:rPr lang="ru-RU" dirty="0" smtClean="0"/>
              <a:t>ФИО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2973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028" y="1988840"/>
            <a:ext cx="7498080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692696"/>
            <a:ext cx="7416824" cy="5575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57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435608" y="1295048"/>
            <a:ext cx="749808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7560840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174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484784"/>
            <a:ext cx="6495424" cy="4680520"/>
          </a:xfrm>
        </p:spPr>
        <p:txBody>
          <a:bodyPr>
            <a:normAutofit/>
          </a:bodyPr>
          <a:lstStyle/>
          <a:p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Начертить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прямую.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Измерить циркулем 1 звено, отложить на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прямой.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Измерить циркулем 2,3,4 звено, отложить на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прямой.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Измерить длину получившихся отрезков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линейкой.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620688"/>
            <a:ext cx="6400800" cy="6480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Алгоритм  измерения ломаной с помощью циркуля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0659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1916832"/>
            <a:ext cx="6400800" cy="309634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</a:rPr>
              <a:t>1. Сегодня </a:t>
            </a:r>
            <a:r>
              <a:rPr lang="ru-RU" sz="2200" dirty="0">
                <a:solidFill>
                  <a:srgbClr val="0070C0"/>
                </a:solidFill>
                <a:effectLst/>
                <a:latin typeface="Times New Roman"/>
              </a:rPr>
              <a:t>на уроке я узнал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</a:rPr>
              <a:t>….</a:t>
            </a:r>
            <a:r>
              <a:rPr lang="ru-RU" sz="2200" dirty="0">
                <a:solidFill>
                  <a:srgbClr val="0070C0"/>
                </a:solidFill>
                <a:effectLst/>
              </a:rPr>
              <a:t/>
            </a:r>
            <a:br>
              <a:rPr lang="ru-RU" sz="2200" dirty="0">
                <a:solidFill>
                  <a:srgbClr val="0070C0"/>
                </a:solidFill>
                <a:effectLst/>
              </a:rPr>
            </a:br>
            <a:r>
              <a:rPr lang="ru-RU" sz="2200" dirty="0" smtClean="0">
                <a:solidFill>
                  <a:srgbClr val="00B050"/>
                </a:solidFill>
                <a:effectLst/>
              </a:rPr>
              <a:t>2. </a:t>
            </a:r>
            <a:r>
              <a:rPr lang="ru-RU" sz="2200" dirty="0" smtClean="0">
                <a:solidFill>
                  <a:srgbClr val="00B050"/>
                </a:solidFill>
                <a:effectLst/>
                <a:latin typeface="Times New Roman"/>
              </a:rPr>
              <a:t>Сегодня </a:t>
            </a:r>
            <a:r>
              <a:rPr lang="ru-RU" sz="2200" dirty="0">
                <a:solidFill>
                  <a:srgbClr val="00B050"/>
                </a:solidFill>
                <a:effectLst/>
                <a:latin typeface="Times New Roman"/>
              </a:rPr>
              <a:t>на уроке мне понравилось</a:t>
            </a:r>
            <a:r>
              <a:rPr lang="ru-RU" sz="2200" dirty="0" smtClean="0">
                <a:solidFill>
                  <a:srgbClr val="00B050"/>
                </a:solidFill>
                <a:effectLst/>
                <a:latin typeface="Times New Roman"/>
              </a:rPr>
              <a:t>…. </a:t>
            </a:r>
            <a:r>
              <a:rPr lang="ru-RU" sz="2200" dirty="0" smtClean="0">
                <a:solidFill>
                  <a:srgbClr val="0070C0"/>
                </a:solidFill>
                <a:effectLst/>
                <a:latin typeface="Times New Roman"/>
              </a:rPr>
              <a:t/>
            </a:r>
            <a:br>
              <a:rPr lang="ru-RU" sz="2200" dirty="0" smtClean="0">
                <a:solidFill>
                  <a:srgbClr val="0070C0"/>
                </a:solidFill>
                <a:effectLst/>
                <a:latin typeface="Times New Roman"/>
              </a:rPr>
            </a:br>
            <a:r>
              <a:rPr lang="ru-RU" sz="2200" dirty="0" smtClean="0">
                <a:solidFill>
                  <a:srgbClr val="C00000"/>
                </a:solidFill>
                <a:effectLst/>
                <a:latin typeface="Times New Roman"/>
              </a:rPr>
              <a:t>3. Мне </a:t>
            </a:r>
            <a:r>
              <a:rPr lang="ru-RU" sz="2200" dirty="0">
                <a:solidFill>
                  <a:srgbClr val="C00000"/>
                </a:solidFill>
                <a:effectLst/>
                <a:latin typeface="Times New Roman"/>
              </a:rPr>
              <a:t>было интересно, легко, трудно…</a:t>
            </a:r>
            <a:r>
              <a:rPr lang="ru-RU" sz="2200" dirty="0">
                <a:effectLst/>
              </a:rPr>
              <a:t/>
            </a:r>
            <a:br>
              <a:rPr lang="ru-RU" sz="2200" dirty="0">
                <a:effectLst/>
              </a:rPr>
            </a:b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332656"/>
            <a:ext cx="6400800" cy="792088"/>
          </a:xfrm>
        </p:spPr>
        <p:txBody>
          <a:bodyPr>
            <a:normAutofit/>
          </a:bodyPr>
          <a:lstStyle/>
          <a:p>
            <a:r>
              <a:rPr lang="ru-RU" sz="2400" b="1" i="1" cap="all" dirty="0">
                <a:solidFill>
                  <a:srgbClr val="4F271C">
                    <a:satMod val="130000"/>
                  </a:srgbClr>
                </a:solidFill>
                <a:latin typeface="Times New Roman"/>
                <a:ea typeface="+mj-ea"/>
                <a:cs typeface="+mj-cs"/>
              </a:rPr>
              <a:t>«Незаконченное предложение»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62170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600" dirty="0">
                <a:solidFill>
                  <a:srgbClr val="00B050"/>
                </a:solidFill>
                <a:effectLst/>
                <a:latin typeface="Times New Roman"/>
              </a:rPr>
              <a:t>Учебник с. 33</a:t>
            </a:r>
            <a:r>
              <a:rPr lang="ru-RU" sz="1600" dirty="0">
                <a:solidFill>
                  <a:srgbClr val="0070C0"/>
                </a:solidFill>
                <a:effectLst/>
              </a:rPr>
              <a:t/>
            </a:r>
            <a:br>
              <a:rPr lang="ru-RU" sz="1600" dirty="0">
                <a:solidFill>
                  <a:srgbClr val="0070C0"/>
                </a:solidFill>
                <a:effectLst/>
              </a:rPr>
            </a:br>
            <a:r>
              <a:rPr lang="ru-RU" sz="1600" dirty="0">
                <a:solidFill>
                  <a:schemeClr val="bg2">
                    <a:lumMod val="25000"/>
                  </a:schemeClr>
                </a:solidFill>
                <a:effectLst/>
                <a:latin typeface="Times New Roman"/>
              </a:rPr>
              <a:t>Измерить длину </a:t>
            </a:r>
            <a:r>
              <a:rPr lang="ru-RU" sz="1600" dirty="0">
                <a:solidFill>
                  <a:srgbClr val="C00000"/>
                </a:solidFill>
                <a:effectLst/>
                <a:latin typeface="Times New Roman"/>
              </a:rPr>
              <a:t>красной</a:t>
            </a:r>
            <a:r>
              <a:rPr lang="ru-RU" sz="1600" dirty="0">
                <a:solidFill>
                  <a:srgbClr val="0070C0"/>
                </a:solidFill>
                <a:effectLst/>
                <a:latin typeface="Times New Roman"/>
              </a:rPr>
              <a:t>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effectLst/>
                <a:latin typeface="Times New Roman"/>
              </a:rPr>
              <a:t>и</a:t>
            </a:r>
            <a:r>
              <a:rPr lang="ru-RU" sz="1600" dirty="0">
                <a:solidFill>
                  <a:srgbClr val="0070C0"/>
                </a:solidFill>
                <a:effectLst/>
                <a:latin typeface="Times New Roman"/>
              </a:rPr>
              <a:t> синей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  <a:effectLst/>
                <a:latin typeface="Times New Roman"/>
              </a:rPr>
              <a:t> дорожки любым способом. Сравнить длины.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04664"/>
            <a:ext cx="6400800" cy="864096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Домашнее задание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42602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60648"/>
            <a:ext cx="7848872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3771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Учитесь … открывать!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5" y="1490663"/>
            <a:ext cx="7416825" cy="47466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327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764746"/>
              </p:ext>
            </p:extLst>
          </p:nvPr>
        </p:nvGraphicFramePr>
        <p:xfrm>
          <a:off x="2771800" y="1340768"/>
          <a:ext cx="6096000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ru-RU" sz="4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6721167"/>
              </p:ext>
            </p:extLst>
          </p:nvPr>
        </p:nvGraphicFramePr>
        <p:xfrm>
          <a:off x="2771800" y="3717032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Й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5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6879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ТАЙНЫ</a:t>
            </a: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12777"/>
            <a:ext cx="7560840" cy="48965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9340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Виды линий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7"/>
            <a:ext cx="7416824" cy="49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940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0325"/>
            <a:ext cx="6495424" cy="2286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мм 1 см 1 </a:t>
            </a:r>
            <a:r>
              <a:rPr lang="ru-RU" sz="4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4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 м</a:t>
            </a:r>
            <a:endParaRPr lang="ru-RU" sz="4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354088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Единицы измерения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 длины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615026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4"/>
            <a:ext cx="6400800" cy="28448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. А3              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>
                <a:effectLst/>
                <a:latin typeface="Times New Roman"/>
                <a:ea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>        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>
                <a:effectLst/>
                <a:latin typeface="Times New Roman"/>
                <a:ea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>        . Б4            .Б2              .В1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>
                <a:effectLst/>
                <a:latin typeface="Times New Roman"/>
                <a:ea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>                     </a:t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r>
              <a:rPr lang="ru-RU" dirty="0">
                <a:effectLst/>
                <a:latin typeface="Times New Roman"/>
                <a:ea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>                                    . В3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404664"/>
            <a:ext cx="6400800" cy="504056"/>
          </a:xfrm>
        </p:spPr>
        <p:txBody>
          <a:bodyPr/>
          <a:lstStyle/>
          <a:p>
            <a:pPr algn="ctr"/>
            <a:r>
              <a:rPr lang="ru-RU" b="1" dirty="0" smtClean="0"/>
              <a:t>Маршрутный лист</a:t>
            </a:r>
            <a:endParaRPr lang="ru-RU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699792" y="3068960"/>
            <a:ext cx="1080120" cy="10801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779912" y="4149080"/>
            <a:ext cx="20882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868144" y="4149080"/>
            <a:ext cx="1080120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6948264" y="4149080"/>
            <a:ext cx="1224136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798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Созвездие Кассиопеи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412776"/>
            <a:ext cx="741682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732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Длина ломаной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2587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988840"/>
            <a:ext cx="345638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848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291</TotalTime>
  <Words>68</Words>
  <Application>Microsoft Office PowerPoint</Application>
  <PresentationFormat>Экран (4:3)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Открытый урок по математике во 2 классе «Длина ломаной»</vt:lpstr>
      <vt:lpstr>Учитесь … открывать!</vt:lpstr>
      <vt:lpstr>Презентация PowerPoint</vt:lpstr>
      <vt:lpstr>ТАЙНЫ</vt:lpstr>
      <vt:lpstr>Виды линий</vt:lpstr>
      <vt:lpstr> 1 мм 1 см 1 дм 1 м</vt:lpstr>
      <vt:lpstr>. А3                                  . Б4            .Б2              .В1                                                             . В3 </vt:lpstr>
      <vt:lpstr>Созвездие Кассиопеи</vt:lpstr>
      <vt:lpstr>Длина ломаной</vt:lpstr>
      <vt:lpstr>Презентация PowerPoint</vt:lpstr>
      <vt:lpstr>Презентация PowerPoint</vt:lpstr>
      <vt:lpstr>1. Начертить прямую. 2. Измерить циркулем 1 звено, отложить на прямой. 3. Измерить циркулем 2,3,4 звено, отложить на прямой. 4. Измерить длину получившихся отрезков линейкой.  </vt:lpstr>
      <vt:lpstr>1. Сегодня на уроке я узнал…. 2. Сегодня на уроке мне понравилось….  3. Мне было интересно, легко, трудно… </vt:lpstr>
      <vt:lpstr>Учебник с. 33 Измерить длину красной и синей дорожки любым способом. Сравнить длины.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 по математике во 2 классе «Длина ломаной»</dc:title>
  <dc:creator>DEN</dc:creator>
  <cp:lastModifiedBy>PC</cp:lastModifiedBy>
  <cp:revision>11</cp:revision>
  <dcterms:created xsi:type="dcterms:W3CDTF">2018-10-13T13:41:34Z</dcterms:created>
  <dcterms:modified xsi:type="dcterms:W3CDTF">2021-06-05T15:29:44Z</dcterms:modified>
</cp:coreProperties>
</file>