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notesMasterIdLst>
    <p:notesMasterId r:id="rId15"/>
  </p:notesMasterIdLst>
  <p:sldIdLst>
    <p:sldId id="256" r:id="rId2"/>
    <p:sldId id="257" r:id="rId3"/>
    <p:sldId id="258" r:id="rId4"/>
    <p:sldId id="260" r:id="rId5"/>
    <p:sldId id="269" r:id="rId6"/>
    <p:sldId id="259" r:id="rId7"/>
    <p:sldId id="261" r:id="rId8"/>
    <p:sldId id="262" r:id="rId9"/>
    <p:sldId id="263" r:id="rId10"/>
    <p:sldId id="264" r:id="rId11"/>
    <p:sldId id="265" r:id="rId12"/>
    <p:sldId id="267" r:id="rId13"/>
    <p:sldId id="268"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2" d="100"/>
          <a:sy n="102" d="100"/>
        </p:scale>
        <p:origin x="-234" y="-10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E93EC06-D9F9-4AFB-A8EA-E596FB7CFCEE}" type="datetimeFigureOut">
              <a:rPr lang="ru-RU" smtClean="0"/>
              <a:t>05.06.2021</a:t>
            </a:fld>
            <a:endParaRPr lang="ru-RU"/>
          </a:p>
        </p:txBody>
      </p:sp>
      <p:sp>
        <p:nvSpPr>
          <p:cNvPr id="4" name="Образ слайда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A651E64-C727-421C-8A42-D294A4E332AC}" type="slidenum">
              <a:rPr lang="ru-RU" smtClean="0"/>
              <a:t>‹#›</a:t>
            </a:fld>
            <a:endParaRPr lang="ru-RU"/>
          </a:p>
        </p:txBody>
      </p:sp>
    </p:spTree>
    <p:extLst>
      <p:ext uri="{BB962C8B-B14F-4D97-AF65-F5344CB8AC3E}">
        <p14:creationId xmlns:p14="http://schemas.microsoft.com/office/powerpoint/2010/main" val="33714860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5"/>
          </p:nvPr>
        </p:nvSpPr>
        <p:spPr/>
        <p:txBody>
          <a:bodyPr/>
          <a:lstStyle/>
          <a:p>
            <a:fld id="{CA651E64-C727-421C-8A42-D294A4E332AC}" type="slidenum">
              <a:rPr lang="ru-RU" smtClean="0"/>
              <a:t>10</a:t>
            </a:fld>
            <a:endParaRPr lang="ru-RU"/>
          </a:p>
        </p:txBody>
      </p:sp>
    </p:spTree>
    <p:extLst>
      <p:ext uri="{BB962C8B-B14F-4D97-AF65-F5344CB8AC3E}">
        <p14:creationId xmlns:p14="http://schemas.microsoft.com/office/powerpoint/2010/main" val="31638294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2E94A6BA-8070-4FD6-8D71-711F4E19DD00}"/>
              </a:ext>
            </a:extLst>
          </p:cNvPr>
          <p:cNvSpPr>
            <a:spLocks noGrp="1"/>
          </p:cNvSpPr>
          <p:nvPr>
            <p:ph type="ctrTitle"/>
          </p:nvPr>
        </p:nvSpPr>
        <p:spPr>
          <a:xfrm>
            <a:off x="1143000" y="1122363"/>
            <a:ext cx="6858000" cy="2387600"/>
          </a:xfrm>
        </p:spPr>
        <p:txBody>
          <a:bodyPr anchor="b"/>
          <a:lstStyle>
            <a:lvl1pPr algn="ctr">
              <a:defRPr sz="4500"/>
            </a:lvl1pPr>
          </a:lstStyle>
          <a:p>
            <a:r>
              <a:rPr lang="ru-RU"/>
              <a:t>Образец заголовка</a:t>
            </a:r>
          </a:p>
        </p:txBody>
      </p:sp>
      <p:sp>
        <p:nvSpPr>
          <p:cNvPr id="3" name="Подзаголовок 2">
            <a:extLst>
              <a:ext uri="{FF2B5EF4-FFF2-40B4-BE49-F238E27FC236}">
                <a16:creationId xmlns="" xmlns:a16="http://schemas.microsoft.com/office/drawing/2014/main" id="{BC7E63DC-DFCD-4831-96E5-45382814569F}"/>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ru-RU"/>
              <a:t>Образец подзаголовка</a:t>
            </a:r>
          </a:p>
        </p:txBody>
      </p:sp>
      <p:sp>
        <p:nvSpPr>
          <p:cNvPr id="4" name="Дата 3">
            <a:extLst>
              <a:ext uri="{FF2B5EF4-FFF2-40B4-BE49-F238E27FC236}">
                <a16:creationId xmlns="" xmlns:a16="http://schemas.microsoft.com/office/drawing/2014/main" id="{ABA10E52-1AA5-4EC4-9F87-811B7E71444A}"/>
              </a:ext>
            </a:extLst>
          </p:cNvPr>
          <p:cNvSpPr>
            <a:spLocks noGrp="1"/>
          </p:cNvSpPr>
          <p:nvPr>
            <p:ph type="dt" sz="half" idx="10"/>
          </p:nvPr>
        </p:nvSpPr>
        <p:spPr/>
        <p:txBody>
          <a:bodyPr/>
          <a:lstStyle/>
          <a:p>
            <a:fld id="{7EAF463A-BC7C-46EE-9F1E-7F377CCA4891}" type="datetimeFigureOut">
              <a:rPr lang="en-US" smtClean="0"/>
              <a:pPr/>
              <a:t>6/5/2021</a:t>
            </a:fld>
            <a:endParaRPr lang="en-US"/>
          </a:p>
        </p:txBody>
      </p:sp>
      <p:sp>
        <p:nvSpPr>
          <p:cNvPr id="5" name="Нижний колонтитул 4">
            <a:extLst>
              <a:ext uri="{FF2B5EF4-FFF2-40B4-BE49-F238E27FC236}">
                <a16:creationId xmlns="" xmlns:a16="http://schemas.microsoft.com/office/drawing/2014/main" id="{20D5A7D6-FB56-45C5-A3F6-F378F8AA1EE1}"/>
              </a:ext>
            </a:extLst>
          </p:cNvPr>
          <p:cNvSpPr>
            <a:spLocks noGrp="1"/>
          </p:cNvSpPr>
          <p:nvPr>
            <p:ph type="ftr" sz="quarter" idx="11"/>
          </p:nvPr>
        </p:nvSpPr>
        <p:spPr/>
        <p:txBody>
          <a:bodyPr/>
          <a:lstStyle/>
          <a:p>
            <a:endParaRPr lang="en-US"/>
          </a:p>
        </p:txBody>
      </p:sp>
      <p:sp>
        <p:nvSpPr>
          <p:cNvPr id="6" name="Номер слайда 5">
            <a:extLst>
              <a:ext uri="{FF2B5EF4-FFF2-40B4-BE49-F238E27FC236}">
                <a16:creationId xmlns="" xmlns:a16="http://schemas.microsoft.com/office/drawing/2014/main" id="{B22DF620-226B-423E-984A-4D31BCD51D8C}"/>
              </a:ext>
            </a:extLst>
          </p:cNvPr>
          <p:cNvSpPr>
            <a:spLocks noGrp="1"/>
          </p:cNvSpPr>
          <p:nvPr>
            <p:ph type="sldNum" sz="quarter" idx="12"/>
          </p:nvPr>
        </p:nvSpPr>
        <p:spPr/>
        <p:txBody>
          <a:bodyPr/>
          <a:lstStyle/>
          <a:p>
            <a:fld id="{A483448D-3A78-4528-A469-B745A65DA480}" type="slidenum">
              <a:rPr lang="en-US" smtClean="0"/>
              <a:pPr/>
              <a:t>‹#›</a:t>
            </a:fld>
            <a:endParaRPr lang="en-US"/>
          </a:p>
        </p:txBody>
      </p:sp>
    </p:spTree>
    <p:extLst>
      <p:ext uri="{BB962C8B-B14F-4D97-AF65-F5344CB8AC3E}">
        <p14:creationId xmlns:p14="http://schemas.microsoft.com/office/powerpoint/2010/main" val="17716773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F4157AA7-6EC3-4A5C-8FD1-6F64E2653B93}"/>
              </a:ext>
            </a:extLst>
          </p:cNvPr>
          <p:cNvSpPr>
            <a:spLocks noGrp="1"/>
          </p:cNvSpPr>
          <p:nvPr>
            <p:ph type="title"/>
          </p:nvPr>
        </p:nvSpPr>
        <p:spPr/>
        <p:txBody>
          <a:bodyPr/>
          <a:lstStyle/>
          <a:p>
            <a:r>
              <a:rPr lang="ru-RU"/>
              <a:t>Образец заголовка</a:t>
            </a:r>
          </a:p>
        </p:txBody>
      </p:sp>
      <p:sp>
        <p:nvSpPr>
          <p:cNvPr id="3" name="Вертикальный текст 2">
            <a:extLst>
              <a:ext uri="{FF2B5EF4-FFF2-40B4-BE49-F238E27FC236}">
                <a16:creationId xmlns="" xmlns:a16="http://schemas.microsoft.com/office/drawing/2014/main" id="{E54DB439-4CA5-42D9-95EE-5947E76C05EB}"/>
              </a:ext>
            </a:extLst>
          </p:cNvPr>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 xmlns:a16="http://schemas.microsoft.com/office/drawing/2014/main" id="{0A748428-F6B9-4D84-A062-3DDF689D48BA}"/>
              </a:ext>
            </a:extLst>
          </p:cNvPr>
          <p:cNvSpPr>
            <a:spLocks noGrp="1"/>
          </p:cNvSpPr>
          <p:nvPr>
            <p:ph type="dt" sz="half" idx="10"/>
          </p:nvPr>
        </p:nvSpPr>
        <p:spPr/>
        <p:txBody>
          <a:bodyPr/>
          <a:lstStyle/>
          <a:p>
            <a:fld id="{7EAF463A-BC7C-46EE-9F1E-7F377CCA4891}" type="datetimeFigureOut">
              <a:rPr lang="en-US" smtClean="0"/>
              <a:pPr/>
              <a:t>6/5/2021</a:t>
            </a:fld>
            <a:endParaRPr lang="en-US"/>
          </a:p>
        </p:txBody>
      </p:sp>
      <p:sp>
        <p:nvSpPr>
          <p:cNvPr id="5" name="Нижний колонтитул 4">
            <a:extLst>
              <a:ext uri="{FF2B5EF4-FFF2-40B4-BE49-F238E27FC236}">
                <a16:creationId xmlns="" xmlns:a16="http://schemas.microsoft.com/office/drawing/2014/main" id="{2CC13A5C-94DA-4C27-91B1-E93F1C304A2F}"/>
              </a:ext>
            </a:extLst>
          </p:cNvPr>
          <p:cNvSpPr>
            <a:spLocks noGrp="1"/>
          </p:cNvSpPr>
          <p:nvPr>
            <p:ph type="ftr" sz="quarter" idx="11"/>
          </p:nvPr>
        </p:nvSpPr>
        <p:spPr/>
        <p:txBody>
          <a:bodyPr/>
          <a:lstStyle/>
          <a:p>
            <a:endParaRPr lang="en-US"/>
          </a:p>
        </p:txBody>
      </p:sp>
      <p:sp>
        <p:nvSpPr>
          <p:cNvPr id="6" name="Номер слайда 5">
            <a:extLst>
              <a:ext uri="{FF2B5EF4-FFF2-40B4-BE49-F238E27FC236}">
                <a16:creationId xmlns="" xmlns:a16="http://schemas.microsoft.com/office/drawing/2014/main" id="{3A3DCE43-4F9D-4308-A7B2-FD0FFA73BC15}"/>
              </a:ext>
            </a:extLst>
          </p:cNvPr>
          <p:cNvSpPr>
            <a:spLocks noGrp="1"/>
          </p:cNvSpPr>
          <p:nvPr>
            <p:ph type="sldNum" sz="quarter" idx="12"/>
          </p:nvPr>
        </p:nvSpPr>
        <p:spPr/>
        <p:txBody>
          <a:bodyPr/>
          <a:lstStyle/>
          <a:p>
            <a:fld id="{A483448D-3A78-4528-A469-B745A65DA480}" type="slidenum">
              <a:rPr lang="en-US" smtClean="0"/>
              <a:pPr/>
              <a:t>‹#›</a:t>
            </a:fld>
            <a:endParaRPr lang="en-US"/>
          </a:p>
        </p:txBody>
      </p:sp>
    </p:spTree>
    <p:extLst>
      <p:ext uri="{BB962C8B-B14F-4D97-AF65-F5344CB8AC3E}">
        <p14:creationId xmlns:p14="http://schemas.microsoft.com/office/powerpoint/2010/main" val="26596362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a:extLst>
              <a:ext uri="{FF2B5EF4-FFF2-40B4-BE49-F238E27FC236}">
                <a16:creationId xmlns="" xmlns:a16="http://schemas.microsoft.com/office/drawing/2014/main" id="{1C169B9E-E89D-44FA-B385-BABD3E7B6D75}"/>
              </a:ext>
            </a:extLst>
          </p:cNvPr>
          <p:cNvSpPr>
            <a:spLocks noGrp="1"/>
          </p:cNvSpPr>
          <p:nvPr>
            <p:ph type="title" orient="vert"/>
          </p:nvPr>
        </p:nvSpPr>
        <p:spPr>
          <a:xfrm>
            <a:off x="6543675" y="365125"/>
            <a:ext cx="1971675" cy="5811838"/>
          </a:xfrm>
        </p:spPr>
        <p:txBody>
          <a:bodyPr vert="eaVert"/>
          <a:lstStyle/>
          <a:p>
            <a:r>
              <a:rPr lang="ru-RU"/>
              <a:t>Образец заголовка</a:t>
            </a:r>
          </a:p>
        </p:txBody>
      </p:sp>
      <p:sp>
        <p:nvSpPr>
          <p:cNvPr id="3" name="Вертикальный текст 2">
            <a:extLst>
              <a:ext uri="{FF2B5EF4-FFF2-40B4-BE49-F238E27FC236}">
                <a16:creationId xmlns="" xmlns:a16="http://schemas.microsoft.com/office/drawing/2014/main" id="{410CD9B7-BBB8-45A3-9546-4408CCDD573D}"/>
              </a:ext>
            </a:extLst>
          </p:cNvPr>
          <p:cNvSpPr>
            <a:spLocks noGrp="1"/>
          </p:cNvSpPr>
          <p:nvPr>
            <p:ph type="body" orient="vert" idx="1"/>
          </p:nvPr>
        </p:nvSpPr>
        <p:spPr>
          <a:xfrm>
            <a:off x="628650" y="365125"/>
            <a:ext cx="5800725"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 xmlns:a16="http://schemas.microsoft.com/office/drawing/2014/main" id="{B454F461-5650-4942-A18C-9F0537A1AABB}"/>
              </a:ext>
            </a:extLst>
          </p:cNvPr>
          <p:cNvSpPr>
            <a:spLocks noGrp="1"/>
          </p:cNvSpPr>
          <p:nvPr>
            <p:ph type="dt" sz="half" idx="10"/>
          </p:nvPr>
        </p:nvSpPr>
        <p:spPr/>
        <p:txBody>
          <a:bodyPr/>
          <a:lstStyle/>
          <a:p>
            <a:fld id="{7EAF463A-BC7C-46EE-9F1E-7F377CCA4891}" type="datetimeFigureOut">
              <a:rPr lang="en-US" smtClean="0"/>
              <a:pPr/>
              <a:t>6/5/2021</a:t>
            </a:fld>
            <a:endParaRPr lang="en-US"/>
          </a:p>
        </p:txBody>
      </p:sp>
      <p:sp>
        <p:nvSpPr>
          <p:cNvPr id="5" name="Нижний колонтитул 4">
            <a:extLst>
              <a:ext uri="{FF2B5EF4-FFF2-40B4-BE49-F238E27FC236}">
                <a16:creationId xmlns="" xmlns:a16="http://schemas.microsoft.com/office/drawing/2014/main" id="{609D61A8-E20D-4A3D-9D4B-87512C02878D}"/>
              </a:ext>
            </a:extLst>
          </p:cNvPr>
          <p:cNvSpPr>
            <a:spLocks noGrp="1"/>
          </p:cNvSpPr>
          <p:nvPr>
            <p:ph type="ftr" sz="quarter" idx="11"/>
          </p:nvPr>
        </p:nvSpPr>
        <p:spPr/>
        <p:txBody>
          <a:bodyPr/>
          <a:lstStyle/>
          <a:p>
            <a:endParaRPr lang="en-US"/>
          </a:p>
        </p:txBody>
      </p:sp>
      <p:sp>
        <p:nvSpPr>
          <p:cNvPr id="6" name="Номер слайда 5">
            <a:extLst>
              <a:ext uri="{FF2B5EF4-FFF2-40B4-BE49-F238E27FC236}">
                <a16:creationId xmlns="" xmlns:a16="http://schemas.microsoft.com/office/drawing/2014/main" id="{49AD8FE7-8023-44D0-BAE6-9FE09257F569}"/>
              </a:ext>
            </a:extLst>
          </p:cNvPr>
          <p:cNvSpPr>
            <a:spLocks noGrp="1"/>
          </p:cNvSpPr>
          <p:nvPr>
            <p:ph type="sldNum" sz="quarter" idx="12"/>
          </p:nvPr>
        </p:nvSpPr>
        <p:spPr/>
        <p:txBody>
          <a:bodyPr/>
          <a:lstStyle/>
          <a:p>
            <a:fld id="{A483448D-3A78-4528-A469-B745A65DA480}" type="slidenum">
              <a:rPr lang="en-US" smtClean="0"/>
              <a:pPr/>
              <a:t>‹#›</a:t>
            </a:fld>
            <a:endParaRPr lang="en-US"/>
          </a:p>
        </p:txBody>
      </p:sp>
    </p:spTree>
    <p:extLst>
      <p:ext uri="{BB962C8B-B14F-4D97-AF65-F5344CB8AC3E}">
        <p14:creationId xmlns:p14="http://schemas.microsoft.com/office/powerpoint/2010/main" val="30075180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E150EDEC-E81F-439E-813D-3A3BAFD2EF0E}"/>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 xmlns:a16="http://schemas.microsoft.com/office/drawing/2014/main" id="{5C0552AA-C9C4-4C26-AFB6-B86964159D37}"/>
              </a:ext>
            </a:extLst>
          </p:cNvPr>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 xmlns:a16="http://schemas.microsoft.com/office/drawing/2014/main" id="{07DB3669-37DD-492B-B5DC-DBA438440168}"/>
              </a:ext>
            </a:extLst>
          </p:cNvPr>
          <p:cNvSpPr>
            <a:spLocks noGrp="1"/>
          </p:cNvSpPr>
          <p:nvPr>
            <p:ph type="dt" sz="half" idx="10"/>
          </p:nvPr>
        </p:nvSpPr>
        <p:spPr/>
        <p:txBody>
          <a:bodyPr/>
          <a:lstStyle/>
          <a:p>
            <a:fld id="{7EAF463A-BC7C-46EE-9F1E-7F377CCA4891}" type="datetimeFigureOut">
              <a:rPr lang="en-US" smtClean="0"/>
              <a:pPr/>
              <a:t>6/5/2021</a:t>
            </a:fld>
            <a:endParaRPr lang="en-US"/>
          </a:p>
        </p:txBody>
      </p:sp>
      <p:sp>
        <p:nvSpPr>
          <p:cNvPr id="5" name="Нижний колонтитул 4">
            <a:extLst>
              <a:ext uri="{FF2B5EF4-FFF2-40B4-BE49-F238E27FC236}">
                <a16:creationId xmlns="" xmlns:a16="http://schemas.microsoft.com/office/drawing/2014/main" id="{CB2CE46D-A011-4ED9-9C8B-4105993EB90A}"/>
              </a:ext>
            </a:extLst>
          </p:cNvPr>
          <p:cNvSpPr>
            <a:spLocks noGrp="1"/>
          </p:cNvSpPr>
          <p:nvPr>
            <p:ph type="ftr" sz="quarter" idx="11"/>
          </p:nvPr>
        </p:nvSpPr>
        <p:spPr/>
        <p:txBody>
          <a:bodyPr/>
          <a:lstStyle/>
          <a:p>
            <a:endParaRPr lang="en-US"/>
          </a:p>
        </p:txBody>
      </p:sp>
      <p:sp>
        <p:nvSpPr>
          <p:cNvPr id="6" name="Номер слайда 5">
            <a:extLst>
              <a:ext uri="{FF2B5EF4-FFF2-40B4-BE49-F238E27FC236}">
                <a16:creationId xmlns="" xmlns:a16="http://schemas.microsoft.com/office/drawing/2014/main" id="{6361D66B-A294-44E5-9D08-AD5D135918E4}"/>
              </a:ext>
            </a:extLst>
          </p:cNvPr>
          <p:cNvSpPr>
            <a:spLocks noGrp="1"/>
          </p:cNvSpPr>
          <p:nvPr>
            <p:ph type="sldNum" sz="quarter" idx="12"/>
          </p:nvPr>
        </p:nvSpPr>
        <p:spPr/>
        <p:txBody>
          <a:bodyPr/>
          <a:lstStyle/>
          <a:p>
            <a:fld id="{A483448D-3A78-4528-A469-B745A65DA480}" type="slidenum">
              <a:rPr lang="en-US" smtClean="0"/>
              <a:pPr/>
              <a:t>‹#›</a:t>
            </a:fld>
            <a:endParaRPr lang="en-US"/>
          </a:p>
        </p:txBody>
      </p:sp>
    </p:spTree>
    <p:extLst>
      <p:ext uri="{BB962C8B-B14F-4D97-AF65-F5344CB8AC3E}">
        <p14:creationId xmlns:p14="http://schemas.microsoft.com/office/powerpoint/2010/main" val="18722928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E25454E8-4816-470B-B0AD-C467F0C98D7E}"/>
              </a:ext>
            </a:extLst>
          </p:cNvPr>
          <p:cNvSpPr>
            <a:spLocks noGrp="1"/>
          </p:cNvSpPr>
          <p:nvPr>
            <p:ph type="title"/>
          </p:nvPr>
        </p:nvSpPr>
        <p:spPr>
          <a:xfrm>
            <a:off x="623888" y="1709739"/>
            <a:ext cx="7886700" cy="2852737"/>
          </a:xfrm>
        </p:spPr>
        <p:txBody>
          <a:bodyPr anchor="b"/>
          <a:lstStyle>
            <a:lvl1pPr>
              <a:defRPr sz="4500"/>
            </a:lvl1pPr>
          </a:lstStyle>
          <a:p>
            <a:r>
              <a:rPr lang="ru-RU"/>
              <a:t>Образец заголовка</a:t>
            </a:r>
          </a:p>
        </p:txBody>
      </p:sp>
      <p:sp>
        <p:nvSpPr>
          <p:cNvPr id="3" name="Текст 2">
            <a:extLst>
              <a:ext uri="{FF2B5EF4-FFF2-40B4-BE49-F238E27FC236}">
                <a16:creationId xmlns="" xmlns:a16="http://schemas.microsoft.com/office/drawing/2014/main" id="{7FBA938C-2E00-4FDF-A10E-856AEF1670D6}"/>
              </a:ext>
            </a:extLst>
          </p:cNvPr>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ru-RU"/>
              <a:t>Образец текста</a:t>
            </a:r>
          </a:p>
        </p:txBody>
      </p:sp>
      <p:sp>
        <p:nvSpPr>
          <p:cNvPr id="4" name="Дата 3">
            <a:extLst>
              <a:ext uri="{FF2B5EF4-FFF2-40B4-BE49-F238E27FC236}">
                <a16:creationId xmlns="" xmlns:a16="http://schemas.microsoft.com/office/drawing/2014/main" id="{BE56F7AB-D343-4EC9-8346-EFA08C5AFF38}"/>
              </a:ext>
            </a:extLst>
          </p:cNvPr>
          <p:cNvSpPr>
            <a:spLocks noGrp="1"/>
          </p:cNvSpPr>
          <p:nvPr>
            <p:ph type="dt" sz="half" idx="10"/>
          </p:nvPr>
        </p:nvSpPr>
        <p:spPr/>
        <p:txBody>
          <a:bodyPr/>
          <a:lstStyle/>
          <a:p>
            <a:fld id="{7EAF463A-BC7C-46EE-9F1E-7F377CCA4891}" type="datetimeFigureOut">
              <a:rPr lang="en-US" smtClean="0"/>
              <a:pPr/>
              <a:t>6/5/2021</a:t>
            </a:fld>
            <a:endParaRPr lang="en-US"/>
          </a:p>
        </p:txBody>
      </p:sp>
      <p:sp>
        <p:nvSpPr>
          <p:cNvPr id="5" name="Нижний колонтитул 4">
            <a:extLst>
              <a:ext uri="{FF2B5EF4-FFF2-40B4-BE49-F238E27FC236}">
                <a16:creationId xmlns="" xmlns:a16="http://schemas.microsoft.com/office/drawing/2014/main" id="{4924F92A-13B3-4AF0-9543-C594FE428833}"/>
              </a:ext>
            </a:extLst>
          </p:cNvPr>
          <p:cNvSpPr>
            <a:spLocks noGrp="1"/>
          </p:cNvSpPr>
          <p:nvPr>
            <p:ph type="ftr" sz="quarter" idx="11"/>
          </p:nvPr>
        </p:nvSpPr>
        <p:spPr/>
        <p:txBody>
          <a:bodyPr/>
          <a:lstStyle/>
          <a:p>
            <a:endParaRPr lang="en-US"/>
          </a:p>
        </p:txBody>
      </p:sp>
      <p:sp>
        <p:nvSpPr>
          <p:cNvPr id="6" name="Номер слайда 5">
            <a:extLst>
              <a:ext uri="{FF2B5EF4-FFF2-40B4-BE49-F238E27FC236}">
                <a16:creationId xmlns="" xmlns:a16="http://schemas.microsoft.com/office/drawing/2014/main" id="{06990BE5-FF92-423C-AE86-97EA0CDFF001}"/>
              </a:ext>
            </a:extLst>
          </p:cNvPr>
          <p:cNvSpPr>
            <a:spLocks noGrp="1"/>
          </p:cNvSpPr>
          <p:nvPr>
            <p:ph type="sldNum" sz="quarter" idx="12"/>
          </p:nvPr>
        </p:nvSpPr>
        <p:spPr/>
        <p:txBody>
          <a:bodyPr/>
          <a:lstStyle/>
          <a:p>
            <a:fld id="{A483448D-3A78-4528-A469-B745A65DA480}" type="slidenum">
              <a:rPr lang="en-US" smtClean="0"/>
              <a:pPr/>
              <a:t>‹#›</a:t>
            </a:fld>
            <a:endParaRPr lang="en-US"/>
          </a:p>
        </p:txBody>
      </p:sp>
    </p:spTree>
    <p:extLst>
      <p:ext uri="{BB962C8B-B14F-4D97-AF65-F5344CB8AC3E}">
        <p14:creationId xmlns:p14="http://schemas.microsoft.com/office/powerpoint/2010/main" val="24423695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E9B34599-D38A-411F-A604-BAA46570961E}"/>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 xmlns:a16="http://schemas.microsoft.com/office/drawing/2014/main" id="{3550E403-9BC7-4323-B07A-C20A501C42B6}"/>
              </a:ext>
            </a:extLst>
          </p:cNvPr>
          <p:cNvSpPr>
            <a:spLocks noGrp="1"/>
          </p:cNvSpPr>
          <p:nvPr>
            <p:ph sz="half" idx="1"/>
          </p:nvPr>
        </p:nvSpPr>
        <p:spPr>
          <a:xfrm>
            <a:off x="628650" y="1825625"/>
            <a:ext cx="38862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a:extLst>
              <a:ext uri="{FF2B5EF4-FFF2-40B4-BE49-F238E27FC236}">
                <a16:creationId xmlns="" xmlns:a16="http://schemas.microsoft.com/office/drawing/2014/main" id="{0DBCC620-8036-4063-AEC3-E9D9FFDA4D24}"/>
              </a:ext>
            </a:extLst>
          </p:cNvPr>
          <p:cNvSpPr>
            <a:spLocks noGrp="1"/>
          </p:cNvSpPr>
          <p:nvPr>
            <p:ph sz="half" idx="2"/>
          </p:nvPr>
        </p:nvSpPr>
        <p:spPr>
          <a:xfrm>
            <a:off x="4629150" y="1825625"/>
            <a:ext cx="38862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a:extLst>
              <a:ext uri="{FF2B5EF4-FFF2-40B4-BE49-F238E27FC236}">
                <a16:creationId xmlns="" xmlns:a16="http://schemas.microsoft.com/office/drawing/2014/main" id="{8E048821-8714-4DE2-8550-4EAD184805DB}"/>
              </a:ext>
            </a:extLst>
          </p:cNvPr>
          <p:cNvSpPr>
            <a:spLocks noGrp="1"/>
          </p:cNvSpPr>
          <p:nvPr>
            <p:ph type="dt" sz="half" idx="10"/>
          </p:nvPr>
        </p:nvSpPr>
        <p:spPr/>
        <p:txBody>
          <a:bodyPr/>
          <a:lstStyle/>
          <a:p>
            <a:fld id="{7EAF463A-BC7C-46EE-9F1E-7F377CCA4891}" type="datetimeFigureOut">
              <a:rPr lang="en-US" smtClean="0"/>
              <a:pPr/>
              <a:t>6/5/2021</a:t>
            </a:fld>
            <a:endParaRPr lang="en-US"/>
          </a:p>
        </p:txBody>
      </p:sp>
      <p:sp>
        <p:nvSpPr>
          <p:cNvPr id="6" name="Нижний колонтитул 5">
            <a:extLst>
              <a:ext uri="{FF2B5EF4-FFF2-40B4-BE49-F238E27FC236}">
                <a16:creationId xmlns="" xmlns:a16="http://schemas.microsoft.com/office/drawing/2014/main" id="{FB17E613-B011-4B0B-9358-BF4FFEE169ED}"/>
              </a:ext>
            </a:extLst>
          </p:cNvPr>
          <p:cNvSpPr>
            <a:spLocks noGrp="1"/>
          </p:cNvSpPr>
          <p:nvPr>
            <p:ph type="ftr" sz="quarter" idx="11"/>
          </p:nvPr>
        </p:nvSpPr>
        <p:spPr/>
        <p:txBody>
          <a:bodyPr/>
          <a:lstStyle/>
          <a:p>
            <a:endParaRPr lang="en-US"/>
          </a:p>
        </p:txBody>
      </p:sp>
      <p:sp>
        <p:nvSpPr>
          <p:cNvPr id="7" name="Номер слайда 6">
            <a:extLst>
              <a:ext uri="{FF2B5EF4-FFF2-40B4-BE49-F238E27FC236}">
                <a16:creationId xmlns="" xmlns:a16="http://schemas.microsoft.com/office/drawing/2014/main" id="{26BC5A1F-6F64-4451-97BF-F018B703BABA}"/>
              </a:ext>
            </a:extLst>
          </p:cNvPr>
          <p:cNvSpPr>
            <a:spLocks noGrp="1"/>
          </p:cNvSpPr>
          <p:nvPr>
            <p:ph type="sldNum" sz="quarter" idx="12"/>
          </p:nvPr>
        </p:nvSpPr>
        <p:spPr/>
        <p:txBody>
          <a:bodyPr/>
          <a:lstStyle/>
          <a:p>
            <a:fld id="{A483448D-3A78-4528-A469-B745A65DA480}" type="slidenum">
              <a:rPr lang="en-US" smtClean="0"/>
              <a:pPr/>
              <a:t>‹#›</a:t>
            </a:fld>
            <a:endParaRPr lang="en-US"/>
          </a:p>
        </p:txBody>
      </p:sp>
    </p:spTree>
    <p:extLst>
      <p:ext uri="{BB962C8B-B14F-4D97-AF65-F5344CB8AC3E}">
        <p14:creationId xmlns:p14="http://schemas.microsoft.com/office/powerpoint/2010/main" val="21073258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2ABCE360-95CA-46FF-9B5B-499609DC7EB1}"/>
              </a:ext>
            </a:extLst>
          </p:cNvPr>
          <p:cNvSpPr>
            <a:spLocks noGrp="1"/>
          </p:cNvSpPr>
          <p:nvPr>
            <p:ph type="title"/>
          </p:nvPr>
        </p:nvSpPr>
        <p:spPr>
          <a:xfrm>
            <a:off x="629841" y="365126"/>
            <a:ext cx="7886700" cy="1325563"/>
          </a:xfrm>
        </p:spPr>
        <p:txBody>
          <a:bodyPr/>
          <a:lstStyle/>
          <a:p>
            <a:r>
              <a:rPr lang="ru-RU"/>
              <a:t>Образец заголовка</a:t>
            </a:r>
          </a:p>
        </p:txBody>
      </p:sp>
      <p:sp>
        <p:nvSpPr>
          <p:cNvPr id="3" name="Текст 2">
            <a:extLst>
              <a:ext uri="{FF2B5EF4-FFF2-40B4-BE49-F238E27FC236}">
                <a16:creationId xmlns="" xmlns:a16="http://schemas.microsoft.com/office/drawing/2014/main" id="{D379278B-158D-414C-AD01-2470B0A83D47}"/>
              </a:ext>
            </a:extLst>
          </p:cNvPr>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ru-RU"/>
              <a:t>Образец текста</a:t>
            </a:r>
          </a:p>
        </p:txBody>
      </p:sp>
      <p:sp>
        <p:nvSpPr>
          <p:cNvPr id="4" name="Объект 3">
            <a:extLst>
              <a:ext uri="{FF2B5EF4-FFF2-40B4-BE49-F238E27FC236}">
                <a16:creationId xmlns="" xmlns:a16="http://schemas.microsoft.com/office/drawing/2014/main" id="{BF7354AD-5BDF-45DB-9E32-E047BC8655CB}"/>
              </a:ext>
            </a:extLst>
          </p:cNvPr>
          <p:cNvSpPr>
            <a:spLocks noGrp="1"/>
          </p:cNvSpPr>
          <p:nvPr>
            <p:ph sz="half" idx="2"/>
          </p:nvPr>
        </p:nvSpPr>
        <p:spPr>
          <a:xfrm>
            <a:off x="629842" y="2505075"/>
            <a:ext cx="3868340"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a:extLst>
              <a:ext uri="{FF2B5EF4-FFF2-40B4-BE49-F238E27FC236}">
                <a16:creationId xmlns="" xmlns:a16="http://schemas.microsoft.com/office/drawing/2014/main" id="{99E7E0E2-4A31-4C70-8ADC-2C74A8D3F638}"/>
              </a:ext>
            </a:extLst>
          </p:cNvPr>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ru-RU"/>
              <a:t>Образец текста</a:t>
            </a:r>
          </a:p>
        </p:txBody>
      </p:sp>
      <p:sp>
        <p:nvSpPr>
          <p:cNvPr id="6" name="Объект 5">
            <a:extLst>
              <a:ext uri="{FF2B5EF4-FFF2-40B4-BE49-F238E27FC236}">
                <a16:creationId xmlns="" xmlns:a16="http://schemas.microsoft.com/office/drawing/2014/main" id="{6ED951AC-D0DC-4E03-A64F-78D62D1DAF9A}"/>
              </a:ext>
            </a:extLst>
          </p:cNvPr>
          <p:cNvSpPr>
            <a:spLocks noGrp="1"/>
          </p:cNvSpPr>
          <p:nvPr>
            <p:ph sz="quarter" idx="4"/>
          </p:nvPr>
        </p:nvSpPr>
        <p:spPr>
          <a:xfrm>
            <a:off x="4629150" y="2505075"/>
            <a:ext cx="3887391"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a:extLst>
              <a:ext uri="{FF2B5EF4-FFF2-40B4-BE49-F238E27FC236}">
                <a16:creationId xmlns="" xmlns:a16="http://schemas.microsoft.com/office/drawing/2014/main" id="{C0B5AC8A-6900-4025-B605-39DCA64F6C81}"/>
              </a:ext>
            </a:extLst>
          </p:cNvPr>
          <p:cNvSpPr>
            <a:spLocks noGrp="1"/>
          </p:cNvSpPr>
          <p:nvPr>
            <p:ph type="dt" sz="half" idx="10"/>
          </p:nvPr>
        </p:nvSpPr>
        <p:spPr/>
        <p:txBody>
          <a:bodyPr/>
          <a:lstStyle/>
          <a:p>
            <a:fld id="{7EAF463A-BC7C-46EE-9F1E-7F377CCA4891}" type="datetimeFigureOut">
              <a:rPr lang="en-US" smtClean="0"/>
              <a:pPr/>
              <a:t>6/5/2021</a:t>
            </a:fld>
            <a:endParaRPr lang="en-US"/>
          </a:p>
        </p:txBody>
      </p:sp>
      <p:sp>
        <p:nvSpPr>
          <p:cNvPr id="8" name="Нижний колонтитул 7">
            <a:extLst>
              <a:ext uri="{FF2B5EF4-FFF2-40B4-BE49-F238E27FC236}">
                <a16:creationId xmlns="" xmlns:a16="http://schemas.microsoft.com/office/drawing/2014/main" id="{96D10162-5177-4A49-A07F-D5C85D772D7C}"/>
              </a:ext>
            </a:extLst>
          </p:cNvPr>
          <p:cNvSpPr>
            <a:spLocks noGrp="1"/>
          </p:cNvSpPr>
          <p:nvPr>
            <p:ph type="ftr" sz="quarter" idx="11"/>
          </p:nvPr>
        </p:nvSpPr>
        <p:spPr/>
        <p:txBody>
          <a:bodyPr/>
          <a:lstStyle/>
          <a:p>
            <a:endParaRPr lang="en-US"/>
          </a:p>
        </p:txBody>
      </p:sp>
      <p:sp>
        <p:nvSpPr>
          <p:cNvPr id="9" name="Номер слайда 8">
            <a:extLst>
              <a:ext uri="{FF2B5EF4-FFF2-40B4-BE49-F238E27FC236}">
                <a16:creationId xmlns="" xmlns:a16="http://schemas.microsoft.com/office/drawing/2014/main" id="{0A3DC3EA-B43C-41FF-9920-BB24D7DA5B5E}"/>
              </a:ext>
            </a:extLst>
          </p:cNvPr>
          <p:cNvSpPr>
            <a:spLocks noGrp="1"/>
          </p:cNvSpPr>
          <p:nvPr>
            <p:ph type="sldNum" sz="quarter" idx="12"/>
          </p:nvPr>
        </p:nvSpPr>
        <p:spPr/>
        <p:txBody>
          <a:bodyPr/>
          <a:lstStyle/>
          <a:p>
            <a:fld id="{A483448D-3A78-4528-A469-B745A65DA480}" type="slidenum">
              <a:rPr lang="en-US" smtClean="0"/>
              <a:pPr/>
              <a:t>‹#›</a:t>
            </a:fld>
            <a:endParaRPr lang="en-US"/>
          </a:p>
        </p:txBody>
      </p:sp>
    </p:spTree>
    <p:extLst>
      <p:ext uri="{BB962C8B-B14F-4D97-AF65-F5344CB8AC3E}">
        <p14:creationId xmlns:p14="http://schemas.microsoft.com/office/powerpoint/2010/main" val="10029073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5DAB5971-0088-4F0B-86F0-C93B40AC2F47}"/>
              </a:ext>
            </a:extLst>
          </p:cNvPr>
          <p:cNvSpPr>
            <a:spLocks noGrp="1"/>
          </p:cNvSpPr>
          <p:nvPr>
            <p:ph type="title"/>
          </p:nvPr>
        </p:nvSpPr>
        <p:spPr/>
        <p:txBody>
          <a:bodyPr/>
          <a:lstStyle/>
          <a:p>
            <a:r>
              <a:rPr lang="ru-RU"/>
              <a:t>Образец заголовка</a:t>
            </a:r>
          </a:p>
        </p:txBody>
      </p:sp>
      <p:sp>
        <p:nvSpPr>
          <p:cNvPr id="3" name="Дата 2">
            <a:extLst>
              <a:ext uri="{FF2B5EF4-FFF2-40B4-BE49-F238E27FC236}">
                <a16:creationId xmlns="" xmlns:a16="http://schemas.microsoft.com/office/drawing/2014/main" id="{667B4037-E833-4EED-9391-D6A7F463C0EA}"/>
              </a:ext>
            </a:extLst>
          </p:cNvPr>
          <p:cNvSpPr>
            <a:spLocks noGrp="1"/>
          </p:cNvSpPr>
          <p:nvPr>
            <p:ph type="dt" sz="half" idx="10"/>
          </p:nvPr>
        </p:nvSpPr>
        <p:spPr/>
        <p:txBody>
          <a:bodyPr/>
          <a:lstStyle/>
          <a:p>
            <a:fld id="{7EAF463A-BC7C-46EE-9F1E-7F377CCA4891}" type="datetimeFigureOut">
              <a:rPr lang="en-US" smtClean="0"/>
              <a:pPr/>
              <a:t>6/5/2021</a:t>
            </a:fld>
            <a:endParaRPr lang="en-US"/>
          </a:p>
        </p:txBody>
      </p:sp>
      <p:sp>
        <p:nvSpPr>
          <p:cNvPr id="4" name="Нижний колонтитул 3">
            <a:extLst>
              <a:ext uri="{FF2B5EF4-FFF2-40B4-BE49-F238E27FC236}">
                <a16:creationId xmlns="" xmlns:a16="http://schemas.microsoft.com/office/drawing/2014/main" id="{2E24754B-8292-4618-A400-30968656CCE4}"/>
              </a:ext>
            </a:extLst>
          </p:cNvPr>
          <p:cNvSpPr>
            <a:spLocks noGrp="1"/>
          </p:cNvSpPr>
          <p:nvPr>
            <p:ph type="ftr" sz="quarter" idx="11"/>
          </p:nvPr>
        </p:nvSpPr>
        <p:spPr/>
        <p:txBody>
          <a:bodyPr/>
          <a:lstStyle/>
          <a:p>
            <a:endParaRPr lang="en-US"/>
          </a:p>
        </p:txBody>
      </p:sp>
      <p:sp>
        <p:nvSpPr>
          <p:cNvPr id="5" name="Номер слайда 4">
            <a:extLst>
              <a:ext uri="{FF2B5EF4-FFF2-40B4-BE49-F238E27FC236}">
                <a16:creationId xmlns="" xmlns:a16="http://schemas.microsoft.com/office/drawing/2014/main" id="{9985046B-858C-4D5B-8FE4-EE2AD1EB9B78}"/>
              </a:ext>
            </a:extLst>
          </p:cNvPr>
          <p:cNvSpPr>
            <a:spLocks noGrp="1"/>
          </p:cNvSpPr>
          <p:nvPr>
            <p:ph type="sldNum" sz="quarter" idx="12"/>
          </p:nvPr>
        </p:nvSpPr>
        <p:spPr/>
        <p:txBody>
          <a:bodyPr/>
          <a:lstStyle/>
          <a:p>
            <a:fld id="{A483448D-3A78-4528-A469-B745A65DA480}" type="slidenum">
              <a:rPr lang="en-US" smtClean="0"/>
              <a:pPr/>
              <a:t>‹#›</a:t>
            </a:fld>
            <a:endParaRPr lang="en-US"/>
          </a:p>
        </p:txBody>
      </p:sp>
    </p:spTree>
    <p:extLst>
      <p:ext uri="{BB962C8B-B14F-4D97-AF65-F5344CB8AC3E}">
        <p14:creationId xmlns:p14="http://schemas.microsoft.com/office/powerpoint/2010/main" val="5258969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a:extLst>
              <a:ext uri="{FF2B5EF4-FFF2-40B4-BE49-F238E27FC236}">
                <a16:creationId xmlns="" xmlns:a16="http://schemas.microsoft.com/office/drawing/2014/main" id="{0EF80679-F1D5-4517-9431-8EF8142E2CD3}"/>
              </a:ext>
            </a:extLst>
          </p:cNvPr>
          <p:cNvSpPr>
            <a:spLocks noGrp="1"/>
          </p:cNvSpPr>
          <p:nvPr>
            <p:ph type="dt" sz="half" idx="10"/>
          </p:nvPr>
        </p:nvSpPr>
        <p:spPr/>
        <p:txBody>
          <a:bodyPr/>
          <a:lstStyle/>
          <a:p>
            <a:fld id="{7EAF463A-BC7C-46EE-9F1E-7F377CCA4891}" type="datetimeFigureOut">
              <a:rPr lang="en-US" smtClean="0"/>
              <a:pPr/>
              <a:t>6/5/2021</a:t>
            </a:fld>
            <a:endParaRPr lang="en-US"/>
          </a:p>
        </p:txBody>
      </p:sp>
      <p:sp>
        <p:nvSpPr>
          <p:cNvPr id="3" name="Нижний колонтитул 2">
            <a:extLst>
              <a:ext uri="{FF2B5EF4-FFF2-40B4-BE49-F238E27FC236}">
                <a16:creationId xmlns="" xmlns:a16="http://schemas.microsoft.com/office/drawing/2014/main" id="{FDE88C2D-3B1C-43ED-9ADC-9260FE02D630}"/>
              </a:ext>
            </a:extLst>
          </p:cNvPr>
          <p:cNvSpPr>
            <a:spLocks noGrp="1"/>
          </p:cNvSpPr>
          <p:nvPr>
            <p:ph type="ftr" sz="quarter" idx="11"/>
          </p:nvPr>
        </p:nvSpPr>
        <p:spPr/>
        <p:txBody>
          <a:bodyPr/>
          <a:lstStyle/>
          <a:p>
            <a:endParaRPr lang="en-US"/>
          </a:p>
        </p:txBody>
      </p:sp>
      <p:sp>
        <p:nvSpPr>
          <p:cNvPr id="4" name="Номер слайда 3">
            <a:extLst>
              <a:ext uri="{FF2B5EF4-FFF2-40B4-BE49-F238E27FC236}">
                <a16:creationId xmlns="" xmlns:a16="http://schemas.microsoft.com/office/drawing/2014/main" id="{F50D0660-A2C4-4344-AEA9-7212218A82F9}"/>
              </a:ext>
            </a:extLst>
          </p:cNvPr>
          <p:cNvSpPr>
            <a:spLocks noGrp="1"/>
          </p:cNvSpPr>
          <p:nvPr>
            <p:ph type="sldNum" sz="quarter" idx="12"/>
          </p:nvPr>
        </p:nvSpPr>
        <p:spPr/>
        <p:txBody>
          <a:bodyPr/>
          <a:lstStyle/>
          <a:p>
            <a:fld id="{A483448D-3A78-4528-A469-B745A65DA480}" type="slidenum">
              <a:rPr lang="en-US" smtClean="0"/>
              <a:pPr/>
              <a:t>‹#›</a:t>
            </a:fld>
            <a:endParaRPr lang="en-US"/>
          </a:p>
        </p:txBody>
      </p:sp>
    </p:spTree>
    <p:extLst>
      <p:ext uri="{BB962C8B-B14F-4D97-AF65-F5344CB8AC3E}">
        <p14:creationId xmlns:p14="http://schemas.microsoft.com/office/powerpoint/2010/main" val="30151939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476F9D2C-9049-492D-A1E2-C9B801550095}"/>
              </a:ext>
            </a:extLst>
          </p:cNvPr>
          <p:cNvSpPr>
            <a:spLocks noGrp="1"/>
          </p:cNvSpPr>
          <p:nvPr>
            <p:ph type="title"/>
          </p:nvPr>
        </p:nvSpPr>
        <p:spPr>
          <a:xfrm>
            <a:off x="629841" y="457200"/>
            <a:ext cx="2949178" cy="1600200"/>
          </a:xfrm>
        </p:spPr>
        <p:txBody>
          <a:bodyPr anchor="b"/>
          <a:lstStyle>
            <a:lvl1pPr>
              <a:defRPr sz="2400"/>
            </a:lvl1pPr>
          </a:lstStyle>
          <a:p>
            <a:r>
              <a:rPr lang="ru-RU"/>
              <a:t>Образец заголовка</a:t>
            </a:r>
          </a:p>
        </p:txBody>
      </p:sp>
      <p:sp>
        <p:nvSpPr>
          <p:cNvPr id="3" name="Объект 2">
            <a:extLst>
              <a:ext uri="{FF2B5EF4-FFF2-40B4-BE49-F238E27FC236}">
                <a16:creationId xmlns="" xmlns:a16="http://schemas.microsoft.com/office/drawing/2014/main" id="{BA81594E-B544-41C5-905B-CF5B684C6921}"/>
              </a:ext>
            </a:extLst>
          </p:cNvPr>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a:extLst>
              <a:ext uri="{FF2B5EF4-FFF2-40B4-BE49-F238E27FC236}">
                <a16:creationId xmlns="" xmlns:a16="http://schemas.microsoft.com/office/drawing/2014/main" id="{05976536-2803-4289-BA05-8A31255D6831}"/>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ru-RU"/>
              <a:t>Образец текста</a:t>
            </a:r>
          </a:p>
        </p:txBody>
      </p:sp>
      <p:sp>
        <p:nvSpPr>
          <p:cNvPr id="5" name="Дата 4">
            <a:extLst>
              <a:ext uri="{FF2B5EF4-FFF2-40B4-BE49-F238E27FC236}">
                <a16:creationId xmlns="" xmlns:a16="http://schemas.microsoft.com/office/drawing/2014/main" id="{7F4577D0-445D-4027-B453-188F2F040F68}"/>
              </a:ext>
            </a:extLst>
          </p:cNvPr>
          <p:cNvSpPr>
            <a:spLocks noGrp="1"/>
          </p:cNvSpPr>
          <p:nvPr>
            <p:ph type="dt" sz="half" idx="10"/>
          </p:nvPr>
        </p:nvSpPr>
        <p:spPr/>
        <p:txBody>
          <a:bodyPr/>
          <a:lstStyle/>
          <a:p>
            <a:fld id="{7EAF463A-BC7C-46EE-9F1E-7F377CCA4891}" type="datetimeFigureOut">
              <a:rPr lang="en-US" smtClean="0"/>
              <a:pPr/>
              <a:t>6/5/2021</a:t>
            </a:fld>
            <a:endParaRPr lang="en-US"/>
          </a:p>
        </p:txBody>
      </p:sp>
      <p:sp>
        <p:nvSpPr>
          <p:cNvPr id="6" name="Нижний колонтитул 5">
            <a:extLst>
              <a:ext uri="{FF2B5EF4-FFF2-40B4-BE49-F238E27FC236}">
                <a16:creationId xmlns="" xmlns:a16="http://schemas.microsoft.com/office/drawing/2014/main" id="{95266F8D-E4C1-4258-8B94-DD57200F7137}"/>
              </a:ext>
            </a:extLst>
          </p:cNvPr>
          <p:cNvSpPr>
            <a:spLocks noGrp="1"/>
          </p:cNvSpPr>
          <p:nvPr>
            <p:ph type="ftr" sz="quarter" idx="11"/>
          </p:nvPr>
        </p:nvSpPr>
        <p:spPr/>
        <p:txBody>
          <a:bodyPr/>
          <a:lstStyle/>
          <a:p>
            <a:endParaRPr lang="en-US"/>
          </a:p>
        </p:txBody>
      </p:sp>
      <p:sp>
        <p:nvSpPr>
          <p:cNvPr id="7" name="Номер слайда 6">
            <a:extLst>
              <a:ext uri="{FF2B5EF4-FFF2-40B4-BE49-F238E27FC236}">
                <a16:creationId xmlns="" xmlns:a16="http://schemas.microsoft.com/office/drawing/2014/main" id="{51215870-4903-4B76-8554-6723DFCA2F25}"/>
              </a:ext>
            </a:extLst>
          </p:cNvPr>
          <p:cNvSpPr>
            <a:spLocks noGrp="1"/>
          </p:cNvSpPr>
          <p:nvPr>
            <p:ph type="sldNum" sz="quarter" idx="12"/>
          </p:nvPr>
        </p:nvSpPr>
        <p:spPr/>
        <p:txBody>
          <a:bodyPr/>
          <a:lstStyle/>
          <a:p>
            <a:fld id="{A483448D-3A78-4528-A469-B745A65DA480}" type="slidenum">
              <a:rPr lang="en-US" smtClean="0"/>
              <a:pPr/>
              <a:t>‹#›</a:t>
            </a:fld>
            <a:endParaRPr lang="en-US"/>
          </a:p>
        </p:txBody>
      </p:sp>
    </p:spTree>
    <p:extLst>
      <p:ext uri="{BB962C8B-B14F-4D97-AF65-F5344CB8AC3E}">
        <p14:creationId xmlns:p14="http://schemas.microsoft.com/office/powerpoint/2010/main" val="8307067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1A1CBF09-11F3-42D4-8653-1FD88B5F3D5B}"/>
              </a:ext>
            </a:extLst>
          </p:cNvPr>
          <p:cNvSpPr>
            <a:spLocks noGrp="1"/>
          </p:cNvSpPr>
          <p:nvPr>
            <p:ph type="title"/>
          </p:nvPr>
        </p:nvSpPr>
        <p:spPr>
          <a:xfrm>
            <a:off x="629841" y="457200"/>
            <a:ext cx="2949178" cy="1600200"/>
          </a:xfrm>
        </p:spPr>
        <p:txBody>
          <a:bodyPr anchor="b"/>
          <a:lstStyle>
            <a:lvl1pPr>
              <a:defRPr sz="2400"/>
            </a:lvl1pPr>
          </a:lstStyle>
          <a:p>
            <a:r>
              <a:rPr lang="ru-RU"/>
              <a:t>Образец заголовка</a:t>
            </a:r>
          </a:p>
        </p:txBody>
      </p:sp>
      <p:sp>
        <p:nvSpPr>
          <p:cNvPr id="3" name="Рисунок 2">
            <a:extLst>
              <a:ext uri="{FF2B5EF4-FFF2-40B4-BE49-F238E27FC236}">
                <a16:creationId xmlns="" xmlns:a16="http://schemas.microsoft.com/office/drawing/2014/main" id="{585DCC1D-1F87-48CA-98E9-91C129D757D6}"/>
              </a:ext>
            </a:extLst>
          </p:cNvPr>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ru-RU"/>
          </a:p>
        </p:txBody>
      </p:sp>
      <p:sp>
        <p:nvSpPr>
          <p:cNvPr id="4" name="Текст 3">
            <a:extLst>
              <a:ext uri="{FF2B5EF4-FFF2-40B4-BE49-F238E27FC236}">
                <a16:creationId xmlns="" xmlns:a16="http://schemas.microsoft.com/office/drawing/2014/main" id="{8DE6301E-0668-4FB6-9A55-A8B7C810C1DA}"/>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ru-RU"/>
              <a:t>Образец текста</a:t>
            </a:r>
          </a:p>
        </p:txBody>
      </p:sp>
      <p:sp>
        <p:nvSpPr>
          <p:cNvPr id="5" name="Дата 4">
            <a:extLst>
              <a:ext uri="{FF2B5EF4-FFF2-40B4-BE49-F238E27FC236}">
                <a16:creationId xmlns="" xmlns:a16="http://schemas.microsoft.com/office/drawing/2014/main" id="{C30BC6C5-96FE-4170-A452-A75C2B854E22}"/>
              </a:ext>
            </a:extLst>
          </p:cNvPr>
          <p:cNvSpPr>
            <a:spLocks noGrp="1"/>
          </p:cNvSpPr>
          <p:nvPr>
            <p:ph type="dt" sz="half" idx="10"/>
          </p:nvPr>
        </p:nvSpPr>
        <p:spPr/>
        <p:txBody>
          <a:bodyPr/>
          <a:lstStyle/>
          <a:p>
            <a:fld id="{7EAF463A-BC7C-46EE-9F1E-7F377CCA4891}" type="datetimeFigureOut">
              <a:rPr lang="en-US" smtClean="0"/>
              <a:pPr/>
              <a:t>6/5/2021</a:t>
            </a:fld>
            <a:endParaRPr lang="en-US"/>
          </a:p>
        </p:txBody>
      </p:sp>
      <p:sp>
        <p:nvSpPr>
          <p:cNvPr id="6" name="Нижний колонтитул 5">
            <a:extLst>
              <a:ext uri="{FF2B5EF4-FFF2-40B4-BE49-F238E27FC236}">
                <a16:creationId xmlns="" xmlns:a16="http://schemas.microsoft.com/office/drawing/2014/main" id="{3EFA828E-BF61-4F3F-9E6D-E6E5346B2108}"/>
              </a:ext>
            </a:extLst>
          </p:cNvPr>
          <p:cNvSpPr>
            <a:spLocks noGrp="1"/>
          </p:cNvSpPr>
          <p:nvPr>
            <p:ph type="ftr" sz="quarter" idx="11"/>
          </p:nvPr>
        </p:nvSpPr>
        <p:spPr/>
        <p:txBody>
          <a:bodyPr/>
          <a:lstStyle/>
          <a:p>
            <a:endParaRPr lang="en-US"/>
          </a:p>
        </p:txBody>
      </p:sp>
      <p:sp>
        <p:nvSpPr>
          <p:cNvPr id="7" name="Номер слайда 6">
            <a:extLst>
              <a:ext uri="{FF2B5EF4-FFF2-40B4-BE49-F238E27FC236}">
                <a16:creationId xmlns="" xmlns:a16="http://schemas.microsoft.com/office/drawing/2014/main" id="{CEBABB63-9B3B-47E0-9E57-D5614A10B640}"/>
              </a:ext>
            </a:extLst>
          </p:cNvPr>
          <p:cNvSpPr>
            <a:spLocks noGrp="1"/>
          </p:cNvSpPr>
          <p:nvPr>
            <p:ph type="sldNum" sz="quarter" idx="12"/>
          </p:nvPr>
        </p:nvSpPr>
        <p:spPr/>
        <p:txBody>
          <a:bodyPr/>
          <a:lstStyle/>
          <a:p>
            <a:fld id="{A483448D-3A78-4528-A469-B745A65DA480}" type="slidenum">
              <a:rPr lang="en-US" smtClean="0"/>
              <a:pPr/>
              <a:t>‹#›</a:t>
            </a:fld>
            <a:endParaRPr lang="en-US"/>
          </a:p>
        </p:txBody>
      </p:sp>
    </p:spTree>
    <p:extLst>
      <p:ext uri="{BB962C8B-B14F-4D97-AF65-F5344CB8AC3E}">
        <p14:creationId xmlns:p14="http://schemas.microsoft.com/office/powerpoint/2010/main" val="13236686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a:extLst>
              <a:ext uri="{FF2B5EF4-FFF2-40B4-BE49-F238E27FC236}">
                <a16:creationId xmlns="" xmlns:a16="http://schemas.microsoft.com/office/drawing/2014/main" id="{86664972-558E-4281-B313-4FBB9CB687BE}"/>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ru-RU"/>
              <a:t>Образец заголовка</a:t>
            </a:r>
          </a:p>
        </p:txBody>
      </p:sp>
      <p:sp>
        <p:nvSpPr>
          <p:cNvPr id="3" name="Текст 2">
            <a:extLst>
              <a:ext uri="{FF2B5EF4-FFF2-40B4-BE49-F238E27FC236}">
                <a16:creationId xmlns="" xmlns:a16="http://schemas.microsoft.com/office/drawing/2014/main" id="{92AAD326-B987-488E-8728-AB5CA0A2E31F}"/>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 xmlns:a16="http://schemas.microsoft.com/office/drawing/2014/main" id="{C43F7F42-0479-42F0-983F-DC046011B0A8}"/>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7EAF463A-BC7C-46EE-9F1E-7F377CCA4891}" type="datetimeFigureOut">
              <a:rPr lang="en-US" smtClean="0"/>
              <a:pPr/>
              <a:t>6/5/2021</a:t>
            </a:fld>
            <a:endParaRPr lang="en-US"/>
          </a:p>
        </p:txBody>
      </p:sp>
      <p:sp>
        <p:nvSpPr>
          <p:cNvPr id="5" name="Нижний колонтитул 4">
            <a:extLst>
              <a:ext uri="{FF2B5EF4-FFF2-40B4-BE49-F238E27FC236}">
                <a16:creationId xmlns="" xmlns:a16="http://schemas.microsoft.com/office/drawing/2014/main" id="{520D3D98-DEED-4860-8A71-FE596EF36175}"/>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Номер слайда 5">
            <a:extLst>
              <a:ext uri="{FF2B5EF4-FFF2-40B4-BE49-F238E27FC236}">
                <a16:creationId xmlns="" xmlns:a16="http://schemas.microsoft.com/office/drawing/2014/main" id="{4D2ECC4A-8BE4-4E87-9B56-449DBF59FC29}"/>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A483448D-3A78-4528-A469-B745A65DA480}" type="slidenum">
              <a:rPr lang="en-US" smtClean="0"/>
              <a:pPr/>
              <a:t>‹#›</a:t>
            </a:fld>
            <a:endParaRPr lang="en-US"/>
          </a:p>
        </p:txBody>
      </p:sp>
    </p:spTree>
    <p:extLst>
      <p:ext uri="{BB962C8B-B14F-4D97-AF65-F5344CB8AC3E}">
        <p14:creationId xmlns:p14="http://schemas.microsoft.com/office/powerpoint/2010/main" val="1039847776"/>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ru-RU"/>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1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одзаголовок 4"/>
          <p:cNvSpPr>
            <a:spLocks noGrp="1"/>
          </p:cNvSpPr>
          <p:nvPr>
            <p:ph type="subTitle" idx="1"/>
          </p:nvPr>
        </p:nvSpPr>
        <p:spPr>
          <a:xfrm>
            <a:off x="1461281" y="3320269"/>
            <a:ext cx="6858000" cy="2133600"/>
          </a:xfrm>
        </p:spPr>
        <p:txBody>
          <a:bodyPr>
            <a:normAutofit/>
          </a:bodyPr>
          <a:lstStyle/>
          <a:p>
            <a:endParaRPr lang="ru-RU" b="1" dirty="0"/>
          </a:p>
        </p:txBody>
      </p:sp>
      <p:sp>
        <p:nvSpPr>
          <p:cNvPr id="3" name="Прямоугольник 2">
            <a:extLst>
              <a:ext uri="{FF2B5EF4-FFF2-40B4-BE49-F238E27FC236}">
                <a16:creationId xmlns="" xmlns:a16="http://schemas.microsoft.com/office/drawing/2014/main" id="{740556C7-6D9C-404A-8445-B92539BED2F0}"/>
              </a:ext>
            </a:extLst>
          </p:cNvPr>
          <p:cNvSpPr/>
          <p:nvPr/>
        </p:nvSpPr>
        <p:spPr>
          <a:xfrm>
            <a:off x="0" y="0"/>
            <a:ext cx="9144000" cy="2895600"/>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Овал 6">
            <a:extLst>
              <a:ext uri="{FF2B5EF4-FFF2-40B4-BE49-F238E27FC236}">
                <a16:creationId xmlns="" xmlns:a16="http://schemas.microsoft.com/office/drawing/2014/main" id="{79079A53-8024-4348-B2B4-3D7C442D05E0}"/>
              </a:ext>
            </a:extLst>
          </p:cNvPr>
          <p:cNvSpPr/>
          <p:nvPr/>
        </p:nvSpPr>
        <p:spPr>
          <a:xfrm>
            <a:off x="166468" y="122625"/>
            <a:ext cx="2664655" cy="2686050"/>
          </a:xfrm>
          <a:prstGeom prst="ellipse">
            <a:avLst/>
          </a:prstGeom>
          <a:blipFill dpi="0" rotWithShape="1">
            <a:blip r:embed="rId2"/>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Прямоугольник 7">
            <a:extLst>
              <a:ext uri="{FF2B5EF4-FFF2-40B4-BE49-F238E27FC236}">
                <a16:creationId xmlns="" xmlns:a16="http://schemas.microsoft.com/office/drawing/2014/main" id="{B293F2DA-8225-4AB0-91D9-539BCC36480A}"/>
              </a:ext>
            </a:extLst>
          </p:cNvPr>
          <p:cNvSpPr/>
          <p:nvPr/>
        </p:nvSpPr>
        <p:spPr>
          <a:xfrm>
            <a:off x="-26963" y="6111828"/>
            <a:ext cx="9144000" cy="736794"/>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Прямоугольник: скругленные углы 8">
            <a:extLst>
              <a:ext uri="{FF2B5EF4-FFF2-40B4-BE49-F238E27FC236}">
                <a16:creationId xmlns="" xmlns:a16="http://schemas.microsoft.com/office/drawing/2014/main" id="{E9C927CB-12B1-4A9D-85B2-898C9D6EBB8A}"/>
              </a:ext>
            </a:extLst>
          </p:cNvPr>
          <p:cNvSpPr/>
          <p:nvPr/>
        </p:nvSpPr>
        <p:spPr>
          <a:xfrm>
            <a:off x="2995246" y="990599"/>
            <a:ext cx="5869744" cy="1219201"/>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Заголовок 3"/>
          <p:cNvSpPr>
            <a:spLocks noGrp="1"/>
          </p:cNvSpPr>
          <p:nvPr>
            <p:ph type="ctrTitle"/>
          </p:nvPr>
        </p:nvSpPr>
        <p:spPr>
          <a:xfrm>
            <a:off x="1943100" y="885825"/>
            <a:ext cx="7696200" cy="1066800"/>
          </a:xfrm>
          <a:effectLst>
            <a:glow rad="101600">
              <a:srgbClr val="7030A0">
                <a:alpha val="60000"/>
              </a:srgbClr>
            </a:glow>
            <a:outerShdw blurRad="50800" dist="38100" dir="5400000" algn="t" rotWithShape="0">
              <a:prstClr val="black">
                <a:alpha val="40000"/>
              </a:prstClr>
            </a:outerShdw>
          </a:effectLst>
        </p:spPr>
        <p:txBody>
          <a:bodyPr>
            <a:normAutofit/>
          </a:bodyPr>
          <a:lstStyle/>
          <a:p>
            <a:r>
              <a:rPr lang="ru-RU" sz="6000" b="1" dirty="0"/>
              <a:t>Профессия   ВРАЧ</a:t>
            </a: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ямоугольник 6">
            <a:extLst>
              <a:ext uri="{FF2B5EF4-FFF2-40B4-BE49-F238E27FC236}">
                <a16:creationId xmlns="" xmlns:a16="http://schemas.microsoft.com/office/drawing/2014/main" id="{2B2AD5F9-E063-4F14-8F7F-031F86A77D9B}"/>
              </a:ext>
            </a:extLst>
          </p:cNvPr>
          <p:cNvSpPr/>
          <p:nvPr/>
        </p:nvSpPr>
        <p:spPr>
          <a:xfrm>
            <a:off x="0" y="0"/>
            <a:ext cx="9173308" cy="6858000"/>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Прямоугольник: скругленные углы 5">
            <a:extLst>
              <a:ext uri="{FF2B5EF4-FFF2-40B4-BE49-F238E27FC236}">
                <a16:creationId xmlns="" xmlns:a16="http://schemas.microsoft.com/office/drawing/2014/main" id="{B90C06E6-1EA4-40D4-8610-292B20ABE6A7}"/>
              </a:ext>
            </a:extLst>
          </p:cNvPr>
          <p:cNvSpPr/>
          <p:nvPr/>
        </p:nvSpPr>
        <p:spPr>
          <a:xfrm>
            <a:off x="228600" y="228600"/>
            <a:ext cx="8686800" cy="685800"/>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Заголовок 1"/>
          <p:cNvSpPr>
            <a:spLocks noGrp="1"/>
          </p:cNvSpPr>
          <p:nvPr>
            <p:ph type="title"/>
          </p:nvPr>
        </p:nvSpPr>
        <p:spPr>
          <a:xfrm>
            <a:off x="457200" y="228600"/>
            <a:ext cx="8229600" cy="685800"/>
          </a:xfrm>
          <a:effectLst>
            <a:glow rad="139700">
              <a:schemeClr val="accent4">
                <a:satMod val="175000"/>
                <a:alpha val="40000"/>
              </a:schemeClr>
            </a:glow>
            <a:outerShdw blurRad="50800" dist="38100" dir="5400000" algn="t" rotWithShape="0">
              <a:prstClr val="black">
                <a:alpha val="40000"/>
              </a:prstClr>
            </a:outerShdw>
          </a:effectLst>
        </p:spPr>
        <p:txBody>
          <a:bodyPr>
            <a:normAutofit/>
          </a:bodyPr>
          <a:lstStyle/>
          <a:p>
            <a:pPr algn="ctr"/>
            <a:r>
              <a:rPr lang="ru-RU" b="1" dirty="0">
                <a:solidFill>
                  <a:srgbClr val="7030A0"/>
                </a:solidFill>
              </a:rPr>
              <a:t>Риски профессии</a:t>
            </a:r>
          </a:p>
        </p:txBody>
      </p:sp>
      <p:sp>
        <p:nvSpPr>
          <p:cNvPr id="8" name="Прямоугольник 7">
            <a:extLst>
              <a:ext uri="{FF2B5EF4-FFF2-40B4-BE49-F238E27FC236}">
                <a16:creationId xmlns="" xmlns:a16="http://schemas.microsoft.com/office/drawing/2014/main" id="{74153007-5957-44DA-88B4-B584CF8F495F}"/>
              </a:ext>
            </a:extLst>
          </p:cNvPr>
          <p:cNvSpPr/>
          <p:nvPr/>
        </p:nvSpPr>
        <p:spPr>
          <a:xfrm>
            <a:off x="152400" y="971549"/>
            <a:ext cx="4466494" cy="581025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Содержимое 2"/>
          <p:cNvSpPr>
            <a:spLocks noGrp="1"/>
          </p:cNvSpPr>
          <p:nvPr>
            <p:ph idx="1"/>
          </p:nvPr>
        </p:nvSpPr>
        <p:spPr>
          <a:xfrm>
            <a:off x="-38100" y="1057274"/>
            <a:ext cx="4724400" cy="5638800"/>
          </a:xfrm>
        </p:spPr>
        <p:txBody>
          <a:bodyPr>
            <a:normAutofit fontScale="92500"/>
          </a:bodyPr>
          <a:lstStyle/>
          <a:p>
            <a:pPr indent="0" algn="just" eaLnBrk="1" hangingPunct="1">
              <a:lnSpc>
                <a:spcPct val="80000"/>
              </a:lnSpc>
              <a:buNone/>
            </a:pPr>
            <a:r>
              <a:rPr lang="ru-RU" sz="2800" b="1" dirty="0">
                <a:solidFill>
                  <a:schemeClr val="tx2">
                    <a:lumMod val="75000"/>
                  </a:schemeClr>
                </a:solidFill>
              </a:rPr>
              <a:t>Такая работа подразумевает  огромную   ответственность. Дети — самое дорогое, что есть у родителей, они к ним относятся очень трепетно. Никто не простит педиатру ошибку, которая повлияет на состоянии здоровья ребёнка в худшую сторону. Доктор может работать в разных условиях. Например, к участковому врачу обычно приходят сделать прививку и на плановый осмотр, а в отделении реанимации педиатр уже видит совершенно других детей.</a:t>
            </a:r>
          </a:p>
        </p:txBody>
      </p:sp>
      <p:sp>
        <p:nvSpPr>
          <p:cNvPr id="9" name="Прямоугольник: скругленные углы 8">
            <a:extLst>
              <a:ext uri="{FF2B5EF4-FFF2-40B4-BE49-F238E27FC236}">
                <a16:creationId xmlns="" xmlns:a16="http://schemas.microsoft.com/office/drawing/2014/main" id="{C107B411-2EC8-481B-8B6C-37A2539C2B5C}"/>
              </a:ext>
            </a:extLst>
          </p:cNvPr>
          <p:cNvSpPr/>
          <p:nvPr/>
        </p:nvSpPr>
        <p:spPr>
          <a:xfrm>
            <a:off x="4771294" y="4200525"/>
            <a:ext cx="4220306" cy="2581275"/>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Прямоугольник 3"/>
          <p:cNvSpPr/>
          <p:nvPr/>
        </p:nvSpPr>
        <p:spPr>
          <a:xfrm>
            <a:off x="4572000" y="4114800"/>
            <a:ext cx="4343400" cy="2677656"/>
          </a:xfrm>
          <a:prstGeom prst="rect">
            <a:avLst/>
          </a:prstGeom>
        </p:spPr>
        <p:txBody>
          <a:bodyPr wrap="square">
            <a:spAutoFit/>
          </a:bodyPr>
          <a:lstStyle/>
          <a:p>
            <a:pPr marL="274320" indent="-274320" algn="ctr" eaLnBrk="1" fontAlgn="auto" hangingPunct="1">
              <a:spcAft>
                <a:spcPts val="0"/>
              </a:spcAft>
              <a:defRPr/>
            </a:pPr>
            <a:r>
              <a:rPr lang="ru-RU" dirty="0">
                <a:solidFill>
                  <a:schemeClr val="tx2">
                    <a:lumMod val="75000"/>
                  </a:schemeClr>
                </a:solidFill>
              </a:rPr>
              <a:t>     </a:t>
            </a:r>
            <a:r>
              <a:rPr lang="ru-RU" sz="2400" b="1" dirty="0">
                <a:solidFill>
                  <a:schemeClr val="tx2">
                    <a:lumMod val="75000"/>
                  </a:schemeClr>
                </a:solidFill>
              </a:rPr>
              <a:t>Если  врач  допустит  хоть одну  ошибку , эта   ошибка  может  стоить  жизни  человека, и  тот врач  не  сможет спокойно  жить,  зная,  что из-за  него  погиб  человек.</a:t>
            </a:r>
          </a:p>
        </p:txBody>
      </p:sp>
      <p:pic>
        <p:nvPicPr>
          <p:cNvPr id="6146" name="Picture 2" descr="https://med8.ru/wp-content/uploads/2018/12/02-31.jpg">
            <a:extLst>
              <a:ext uri="{FF2B5EF4-FFF2-40B4-BE49-F238E27FC236}">
                <a16:creationId xmlns="" xmlns:a16="http://schemas.microsoft.com/office/drawing/2014/main" id="{93368B51-D232-444D-BDAD-ECB5A907FE1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27917" y="971549"/>
            <a:ext cx="4191001" cy="314325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скругленные углы 3">
            <a:extLst>
              <a:ext uri="{FF2B5EF4-FFF2-40B4-BE49-F238E27FC236}">
                <a16:creationId xmlns="" xmlns:a16="http://schemas.microsoft.com/office/drawing/2014/main" id="{098A254E-09C3-42A9-A615-5031F251A29A}"/>
              </a:ext>
            </a:extLst>
          </p:cNvPr>
          <p:cNvSpPr/>
          <p:nvPr/>
        </p:nvSpPr>
        <p:spPr>
          <a:xfrm>
            <a:off x="4305300" y="609600"/>
            <a:ext cx="4724400" cy="1600200"/>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Заголовок 1"/>
          <p:cNvSpPr>
            <a:spLocks noGrp="1"/>
          </p:cNvSpPr>
          <p:nvPr>
            <p:ph type="title"/>
          </p:nvPr>
        </p:nvSpPr>
        <p:spPr>
          <a:xfrm>
            <a:off x="4800600" y="685800"/>
            <a:ext cx="4343400" cy="1447800"/>
          </a:xfrm>
        </p:spPr>
        <p:txBody>
          <a:bodyPr>
            <a:normAutofit/>
          </a:bodyPr>
          <a:lstStyle/>
          <a:p>
            <a:pPr algn="l"/>
            <a:r>
              <a:rPr lang="ru-RU" b="1" dirty="0">
                <a:solidFill>
                  <a:srgbClr val="7030A0"/>
                </a:solidFill>
              </a:rPr>
              <a:t>Для того чтобы стать врачом, нужно быть</a:t>
            </a:r>
          </a:p>
        </p:txBody>
      </p:sp>
      <p:sp>
        <p:nvSpPr>
          <p:cNvPr id="6" name="Прямоугольник 5">
            <a:extLst>
              <a:ext uri="{FF2B5EF4-FFF2-40B4-BE49-F238E27FC236}">
                <a16:creationId xmlns="" xmlns:a16="http://schemas.microsoft.com/office/drawing/2014/main" id="{F694FFF6-F1F5-4163-A856-65BC645F9B7F}"/>
              </a:ext>
            </a:extLst>
          </p:cNvPr>
          <p:cNvSpPr/>
          <p:nvPr/>
        </p:nvSpPr>
        <p:spPr>
          <a:xfrm>
            <a:off x="0" y="3559126"/>
            <a:ext cx="3810000" cy="2863109"/>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Содержимое 2"/>
          <p:cNvSpPr>
            <a:spLocks noGrp="1"/>
          </p:cNvSpPr>
          <p:nvPr>
            <p:ph idx="1"/>
          </p:nvPr>
        </p:nvSpPr>
        <p:spPr>
          <a:xfrm>
            <a:off x="-152400" y="3876511"/>
            <a:ext cx="4114800" cy="2362200"/>
          </a:xfrm>
        </p:spPr>
        <p:txBody>
          <a:bodyPr>
            <a:noAutofit/>
          </a:bodyPr>
          <a:lstStyle/>
          <a:p>
            <a:pPr algn="ctr">
              <a:buNone/>
            </a:pPr>
            <a:r>
              <a:rPr lang="ru-RU" sz="2400" b="1" dirty="0"/>
              <a:t>     умным, старательным, собранным, сдержанным,  вежливым, милосердным и,    главное , добросовестным!</a:t>
            </a:r>
          </a:p>
          <a:p>
            <a:endParaRPr lang="ru-RU" sz="2400" dirty="0"/>
          </a:p>
        </p:txBody>
      </p:sp>
      <p:pic>
        <p:nvPicPr>
          <p:cNvPr id="7174" name="Picture 6" descr="https://med-look.ru/wp-content/uploads/2014/02/23.png">
            <a:extLst>
              <a:ext uri="{FF2B5EF4-FFF2-40B4-BE49-F238E27FC236}">
                <a16:creationId xmlns="" xmlns:a16="http://schemas.microsoft.com/office/drawing/2014/main" id="{11978DE8-674F-4DFA-BE83-41210C9DFBD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0" y="2454226"/>
            <a:ext cx="5334000" cy="4000500"/>
          </a:xfrm>
          <a:prstGeom prst="rect">
            <a:avLst/>
          </a:prstGeom>
          <a:noFill/>
          <a:extLst>
            <a:ext uri="{909E8E84-426E-40DD-AFC4-6F175D3DCCD1}">
              <a14:hiddenFill xmlns:a14="http://schemas.microsoft.com/office/drawing/2010/main">
                <a:solidFill>
                  <a:srgbClr val="FFFFFF"/>
                </a:solidFill>
              </a14:hiddenFill>
            </a:ext>
          </a:extLst>
        </p:spPr>
      </p:pic>
      <p:pic>
        <p:nvPicPr>
          <p:cNvPr id="7170" name="Picture 2" descr="https://pulmonls.ru/i/2nd-opinion03.jpg">
            <a:extLst>
              <a:ext uri="{FF2B5EF4-FFF2-40B4-BE49-F238E27FC236}">
                <a16:creationId xmlns="" xmlns:a16="http://schemas.microsoft.com/office/drawing/2014/main" id="{3000F346-DD63-4BD4-ABCC-76582B50D9F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0126" y="626323"/>
            <a:ext cx="3667853" cy="265027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Прямоугольник 11">
            <a:extLst>
              <a:ext uri="{FF2B5EF4-FFF2-40B4-BE49-F238E27FC236}">
                <a16:creationId xmlns="" xmlns:a16="http://schemas.microsoft.com/office/drawing/2014/main" id="{92E26B81-09FB-413D-8D69-9866C72BCE95}"/>
              </a:ext>
            </a:extLst>
          </p:cNvPr>
          <p:cNvSpPr/>
          <p:nvPr/>
        </p:nvSpPr>
        <p:spPr>
          <a:xfrm>
            <a:off x="0" y="0"/>
            <a:ext cx="9173308" cy="6858000"/>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Прямоугольник: скругленные углы 4">
            <a:extLst>
              <a:ext uri="{FF2B5EF4-FFF2-40B4-BE49-F238E27FC236}">
                <a16:creationId xmlns="" xmlns:a16="http://schemas.microsoft.com/office/drawing/2014/main" id="{9B1AC417-3C3C-40C7-A6CC-75FCF3E75784}"/>
              </a:ext>
            </a:extLst>
          </p:cNvPr>
          <p:cNvSpPr/>
          <p:nvPr/>
        </p:nvSpPr>
        <p:spPr>
          <a:xfrm>
            <a:off x="228600" y="127782"/>
            <a:ext cx="8686800" cy="1143000"/>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Заголовок 1"/>
          <p:cNvSpPr>
            <a:spLocks noGrp="1"/>
          </p:cNvSpPr>
          <p:nvPr>
            <p:ph type="title"/>
          </p:nvPr>
        </p:nvSpPr>
        <p:spPr>
          <a:xfrm>
            <a:off x="228600" y="228600"/>
            <a:ext cx="8763000" cy="1143000"/>
          </a:xfrm>
          <a:effectLst>
            <a:glow rad="228600">
              <a:schemeClr val="accent4">
                <a:satMod val="175000"/>
                <a:alpha val="40000"/>
              </a:schemeClr>
            </a:glow>
            <a:outerShdw blurRad="50800" dist="38100" dir="5400000" algn="t" rotWithShape="0">
              <a:prstClr val="black">
                <a:alpha val="40000"/>
              </a:prstClr>
            </a:outerShdw>
          </a:effectLst>
        </p:spPr>
        <p:txBody>
          <a:bodyPr>
            <a:normAutofit/>
          </a:bodyPr>
          <a:lstStyle/>
          <a:p>
            <a:r>
              <a:rPr lang="ru-RU" b="1" dirty="0">
                <a:solidFill>
                  <a:srgbClr val="7030A0"/>
                </a:solidFill>
              </a:rPr>
              <a:t>Для того чтобы стать врачом, нужно обладать такими качествами, как:</a:t>
            </a:r>
          </a:p>
        </p:txBody>
      </p:sp>
      <p:sp>
        <p:nvSpPr>
          <p:cNvPr id="7" name="Прямоугольник 6">
            <a:extLst>
              <a:ext uri="{FF2B5EF4-FFF2-40B4-BE49-F238E27FC236}">
                <a16:creationId xmlns="" xmlns:a16="http://schemas.microsoft.com/office/drawing/2014/main" id="{274F3110-73FA-4E15-95C5-1F2B92EF57A0}"/>
              </a:ext>
            </a:extLst>
          </p:cNvPr>
          <p:cNvSpPr/>
          <p:nvPr/>
        </p:nvSpPr>
        <p:spPr>
          <a:xfrm>
            <a:off x="4648200" y="1334085"/>
            <a:ext cx="4419600" cy="5440613"/>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TextBox 5"/>
          <p:cNvSpPr txBox="1"/>
          <p:nvPr/>
        </p:nvSpPr>
        <p:spPr>
          <a:xfrm>
            <a:off x="4648200" y="1447800"/>
            <a:ext cx="4495800" cy="3170099"/>
          </a:xfrm>
          <a:prstGeom prst="rect">
            <a:avLst/>
          </a:prstGeom>
          <a:noFill/>
        </p:spPr>
        <p:txBody>
          <a:bodyPr wrap="square" rtlCol="0">
            <a:spAutoFit/>
          </a:bodyPr>
          <a:lstStyle/>
          <a:p>
            <a:pPr>
              <a:buFont typeface="Wingdings" pitchFamily="2" charset="2"/>
              <a:buChar char="v"/>
            </a:pPr>
            <a:r>
              <a:rPr lang="ru-RU" sz="2000" b="1" dirty="0">
                <a:solidFill>
                  <a:schemeClr val="tx2">
                    <a:lumMod val="75000"/>
                  </a:schemeClr>
                </a:solidFill>
              </a:rPr>
              <a:t>Глубокие знания и твёрдые навыки;</a:t>
            </a:r>
          </a:p>
          <a:p>
            <a:pPr>
              <a:buFont typeface="Wingdings" pitchFamily="2" charset="2"/>
              <a:buChar char="v"/>
            </a:pPr>
            <a:r>
              <a:rPr lang="ru-RU" sz="2000" b="1" dirty="0">
                <a:solidFill>
                  <a:schemeClr val="tx2">
                    <a:lumMod val="75000"/>
                  </a:schemeClr>
                </a:solidFill>
              </a:rPr>
              <a:t>Высокая трудоспособность;</a:t>
            </a:r>
          </a:p>
          <a:p>
            <a:pPr>
              <a:buFont typeface="Wingdings" pitchFamily="2" charset="2"/>
              <a:buChar char="v"/>
            </a:pPr>
            <a:r>
              <a:rPr lang="ru-RU" sz="2000" b="1" dirty="0">
                <a:solidFill>
                  <a:schemeClr val="tx2">
                    <a:lumMod val="75000"/>
                  </a:schemeClr>
                </a:solidFill>
              </a:rPr>
              <a:t>Способность принимать         быстрые и ПРАВИЛЬНЫЕ решения;</a:t>
            </a:r>
          </a:p>
          <a:p>
            <a:pPr>
              <a:buFont typeface="Wingdings" pitchFamily="2" charset="2"/>
              <a:buChar char="v"/>
            </a:pPr>
            <a:r>
              <a:rPr lang="ru-RU" sz="2000" b="1" dirty="0">
                <a:solidFill>
                  <a:schemeClr val="tx2">
                    <a:lumMod val="75000"/>
                  </a:schemeClr>
                </a:solidFill>
              </a:rPr>
              <a:t>Умение владеть собой и высокая стрессовая устойчивость;</a:t>
            </a:r>
          </a:p>
          <a:p>
            <a:pPr>
              <a:buFont typeface="Wingdings" pitchFamily="2" charset="2"/>
              <a:buChar char="v"/>
            </a:pPr>
            <a:r>
              <a:rPr lang="ru-RU" sz="2000" b="1" dirty="0">
                <a:solidFill>
                  <a:schemeClr val="tx2">
                    <a:lumMod val="75000"/>
                  </a:schemeClr>
                </a:solidFill>
              </a:rPr>
              <a:t>Гуманизм, терпение,            понимание, милосердие;</a:t>
            </a:r>
          </a:p>
          <a:p>
            <a:pPr>
              <a:buFont typeface="Wingdings" pitchFamily="2" charset="2"/>
              <a:buChar char="v"/>
            </a:pPr>
            <a:r>
              <a:rPr lang="ru-RU" sz="2000" b="1" dirty="0">
                <a:solidFill>
                  <a:schemeClr val="tx2">
                    <a:lumMod val="75000"/>
                  </a:schemeClr>
                </a:solidFill>
              </a:rPr>
              <a:t>Постоянное стремление к самосовершенствованию.</a:t>
            </a:r>
          </a:p>
        </p:txBody>
      </p:sp>
      <p:pic>
        <p:nvPicPr>
          <p:cNvPr id="8194" name="Picture 2" descr="https://ukranews.com/upload/img/2016/07/22/57920b0c2fe28-img-6665.jpg">
            <a:extLst>
              <a:ext uri="{FF2B5EF4-FFF2-40B4-BE49-F238E27FC236}">
                <a16:creationId xmlns="" xmlns:a16="http://schemas.microsoft.com/office/drawing/2014/main" id="{E8AAAB8D-34DA-41B6-B46E-8E770C8E4B21}"/>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6200" y="1334086"/>
            <a:ext cx="4572000" cy="3048000"/>
          </a:xfrm>
          <a:prstGeom prst="rect">
            <a:avLst/>
          </a:prstGeom>
          <a:noFill/>
          <a:extLst>
            <a:ext uri="{909E8E84-426E-40DD-AFC4-6F175D3DCCD1}">
              <a14:hiddenFill xmlns:a14="http://schemas.microsoft.com/office/drawing/2010/main">
                <a:solidFill>
                  <a:srgbClr val="FFFFFF"/>
                </a:solidFill>
              </a14:hiddenFill>
            </a:ext>
          </a:extLst>
        </p:spPr>
      </p:pic>
      <p:pic>
        <p:nvPicPr>
          <p:cNvPr id="8196" name="Picture 4" descr="https://postupi.online/images/images1366/02/473.jpg">
            <a:extLst>
              <a:ext uri="{FF2B5EF4-FFF2-40B4-BE49-F238E27FC236}">
                <a16:creationId xmlns="" xmlns:a16="http://schemas.microsoft.com/office/drawing/2014/main" id="{764FA44C-6ECA-4F1B-9740-2560B9A9B74C}"/>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200" y="4230730"/>
            <a:ext cx="4572000" cy="2543969"/>
          </a:xfrm>
          <a:prstGeom prst="rect">
            <a:avLst/>
          </a:prstGeom>
          <a:noFill/>
          <a:extLst>
            <a:ext uri="{909E8E84-426E-40DD-AFC4-6F175D3DCCD1}">
              <a14:hiddenFill xmlns:a14="http://schemas.microsoft.com/office/drawing/2010/main">
                <a:solidFill>
                  <a:srgbClr val="FFFFFF"/>
                </a:solidFill>
              </a14:hiddenFill>
            </a:ext>
          </a:extLst>
        </p:spPr>
      </p:pic>
      <p:pic>
        <p:nvPicPr>
          <p:cNvPr id="8200" name="Picture 8" descr="https://oprostatit.ru/wp-content/uploads/2018/04/a-6.jpg">
            <a:extLst>
              <a:ext uri="{FF2B5EF4-FFF2-40B4-BE49-F238E27FC236}">
                <a16:creationId xmlns="" xmlns:a16="http://schemas.microsoft.com/office/drawing/2014/main" id="{30480D38-6ABC-47B3-8884-4ACF3B20AEE0}"/>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24400" y="4617899"/>
            <a:ext cx="3143250" cy="20955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Прямоугольник 12">
            <a:extLst>
              <a:ext uri="{FF2B5EF4-FFF2-40B4-BE49-F238E27FC236}">
                <a16:creationId xmlns="" xmlns:a16="http://schemas.microsoft.com/office/drawing/2014/main" id="{6B204CAD-AD27-4ABA-A27B-C35FFF5C24D3}"/>
              </a:ext>
            </a:extLst>
          </p:cNvPr>
          <p:cNvSpPr/>
          <p:nvPr/>
        </p:nvSpPr>
        <p:spPr>
          <a:xfrm>
            <a:off x="0" y="0"/>
            <a:ext cx="9173308" cy="6858000"/>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Прямоугольник: скругленные углы 2">
            <a:extLst>
              <a:ext uri="{FF2B5EF4-FFF2-40B4-BE49-F238E27FC236}">
                <a16:creationId xmlns="" xmlns:a16="http://schemas.microsoft.com/office/drawing/2014/main" id="{AA56F1F1-35B8-40B0-AD6A-121B9E86B14C}"/>
              </a:ext>
            </a:extLst>
          </p:cNvPr>
          <p:cNvSpPr/>
          <p:nvPr/>
        </p:nvSpPr>
        <p:spPr>
          <a:xfrm>
            <a:off x="304800" y="304800"/>
            <a:ext cx="8473127" cy="923925"/>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Заголовок 1"/>
          <p:cNvSpPr>
            <a:spLocks noGrp="1"/>
          </p:cNvSpPr>
          <p:nvPr>
            <p:ph type="title"/>
          </p:nvPr>
        </p:nvSpPr>
        <p:spPr>
          <a:xfrm>
            <a:off x="2300927" y="127556"/>
            <a:ext cx="4953000" cy="1234520"/>
          </a:xfrm>
          <a:effectLst>
            <a:glow rad="228600">
              <a:schemeClr val="accent4">
                <a:satMod val="175000"/>
                <a:alpha val="40000"/>
              </a:schemeClr>
            </a:glow>
            <a:outerShdw blurRad="76200" dist="12700" dir="8100000" sy="-23000" kx="800400" algn="br" rotWithShape="0">
              <a:prstClr val="black">
                <a:alpha val="20000"/>
              </a:prstClr>
            </a:outerShdw>
          </a:effectLst>
        </p:spPr>
        <p:txBody>
          <a:bodyPr/>
          <a:lstStyle/>
          <a:p>
            <a:r>
              <a:rPr lang="ru-RU" b="1" dirty="0">
                <a:solidFill>
                  <a:srgbClr val="7030A0"/>
                </a:solidFill>
              </a:rPr>
              <a:t>Где получить профессию?</a:t>
            </a:r>
          </a:p>
        </p:txBody>
      </p:sp>
      <p:sp>
        <p:nvSpPr>
          <p:cNvPr id="8" name="Прямоугольник: скругленные углы 7">
            <a:extLst>
              <a:ext uri="{FF2B5EF4-FFF2-40B4-BE49-F238E27FC236}">
                <a16:creationId xmlns="" xmlns:a16="http://schemas.microsoft.com/office/drawing/2014/main" id="{E246E163-8A89-4EDE-BE16-B168D8686E8F}"/>
              </a:ext>
            </a:extLst>
          </p:cNvPr>
          <p:cNvSpPr/>
          <p:nvPr/>
        </p:nvSpPr>
        <p:spPr>
          <a:xfrm>
            <a:off x="5391756" y="3526216"/>
            <a:ext cx="3142644" cy="660364"/>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TextBox 5"/>
          <p:cNvSpPr txBox="1"/>
          <p:nvPr/>
        </p:nvSpPr>
        <p:spPr>
          <a:xfrm>
            <a:off x="5643469" y="3530380"/>
            <a:ext cx="2667000" cy="646333"/>
          </a:xfrm>
          <a:prstGeom prst="rect">
            <a:avLst/>
          </a:prstGeom>
          <a:noFill/>
        </p:spPr>
        <p:txBody>
          <a:bodyPr wrap="square" rtlCol="0">
            <a:spAutoFit/>
          </a:bodyPr>
          <a:lstStyle/>
          <a:p>
            <a:pPr algn="ctr"/>
            <a:r>
              <a:rPr lang="ru-RU" b="1" dirty="0">
                <a:solidFill>
                  <a:schemeClr val="tx2">
                    <a:lumMod val="75000"/>
                  </a:schemeClr>
                </a:solidFill>
              </a:rPr>
              <a:t>Занятия в медицинских институтах</a:t>
            </a:r>
          </a:p>
        </p:txBody>
      </p:sp>
      <p:sp>
        <p:nvSpPr>
          <p:cNvPr id="7" name="Прямоугольник 6">
            <a:extLst>
              <a:ext uri="{FF2B5EF4-FFF2-40B4-BE49-F238E27FC236}">
                <a16:creationId xmlns="" xmlns:a16="http://schemas.microsoft.com/office/drawing/2014/main" id="{F9E1EACB-4333-4570-9546-7B7965C616CE}"/>
              </a:ext>
            </a:extLst>
          </p:cNvPr>
          <p:cNvSpPr/>
          <p:nvPr/>
        </p:nvSpPr>
        <p:spPr>
          <a:xfrm>
            <a:off x="362556" y="1362076"/>
            <a:ext cx="4666644" cy="536836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TextBox 8"/>
          <p:cNvSpPr txBox="1"/>
          <p:nvPr/>
        </p:nvSpPr>
        <p:spPr>
          <a:xfrm>
            <a:off x="762000" y="1600200"/>
            <a:ext cx="4343400" cy="4247317"/>
          </a:xfrm>
          <a:prstGeom prst="rect">
            <a:avLst/>
          </a:prstGeom>
          <a:noFill/>
        </p:spPr>
        <p:txBody>
          <a:bodyPr wrap="square" rtlCol="0">
            <a:spAutoFit/>
          </a:bodyPr>
          <a:lstStyle/>
          <a:p>
            <a:pPr indent="457200" algn="ctr"/>
            <a:r>
              <a:rPr lang="ru-RU" b="1" dirty="0">
                <a:solidFill>
                  <a:schemeClr val="tx2">
                    <a:lumMod val="75000"/>
                  </a:schemeClr>
                </a:solidFill>
              </a:rPr>
              <a:t>Обучение медицинским специальностям производится в специальных учебных  заведениях (Медицинских  академиях, на медицинских факультетах  Государственных университетов) и проходит в течение долгого времени (6-7 лет).</a:t>
            </a:r>
          </a:p>
          <a:p>
            <a:pPr indent="457200" algn="ctr"/>
            <a:r>
              <a:rPr lang="ru-RU" b="1" dirty="0">
                <a:solidFill>
                  <a:schemeClr val="tx2">
                    <a:lumMod val="75000"/>
                  </a:schemeClr>
                </a:solidFill>
              </a:rPr>
              <a:t>Одна пропущенная лекция может в будущем стоить пациенту жизни – об этом нельзя забывать ни на минуту.</a:t>
            </a:r>
          </a:p>
          <a:p>
            <a:pPr indent="457200" algn="ctr"/>
            <a:r>
              <a:rPr lang="ru-RU" b="1" dirty="0">
                <a:solidFill>
                  <a:schemeClr val="tx2">
                    <a:lumMod val="75000"/>
                  </a:schemeClr>
                </a:solidFill>
              </a:rPr>
              <a:t>Профессия врача – это гордость и ответственность. Настоящий врач всегда чувствует удовлетворение от своего труда.</a:t>
            </a:r>
          </a:p>
        </p:txBody>
      </p:sp>
      <p:sp>
        <p:nvSpPr>
          <p:cNvPr id="10" name="TextBox 9"/>
          <p:cNvSpPr txBox="1"/>
          <p:nvPr/>
        </p:nvSpPr>
        <p:spPr>
          <a:xfrm>
            <a:off x="838200" y="5791200"/>
            <a:ext cx="4267200" cy="830997"/>
          </a:xfrm>
          <a:prstGeom prst="rect">
            <a:avLst/>
          </a:prstGeom>
          <a:noFill/>
        </p:spPr>
        <p:txBody>
          <a:bodyPr wrap="square" rtlCol="0">
            <a:spAutoFit/>
          </a:bodyPr>
          <a:lstStyle/>
          <a:p>
            <a:pPr algn="ctr"/>
            <a:r>
              <a:rPr lang="ru-RU" sz="2400" b="1" dirty="0"/>
              <a:t>Дерзайте! Дорогу осилит идущий!</a:t>
            </a:r>
          </a:p>
        </p:txBody>
      </p:sp>
      <p:pic>
        <p:nvPicPr>
          <p:cNvPr id="9218" name="Picture 2" descr="https://sputnik.kg/images/103178/93/1031789328.jpg">
            <a:extLst>
              <a:ext uri="{FF2B5EF4-FFF2-40B4-BE49-F238E27FC236}">
                <a16:creationId xmlns="" xmlns:a16="http://schemas.microsoft.com/office/drawing/2014/main" id="{A81F8187-4C0B-4631-BF13-37E40C2B4C13}"/>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148169" y="1405969"/>
            <a:ext cx="3657600" cy="1978660"/>
          </a:xfrm>
          <a:prstGeom prst="rect">
            <a:avLst/>
          </a:prstGeom>
          <a:noFill/>
          <a:extLst>
            <a:ext uri="{909E8E84-426E-40DD-AFC4-6F175D3DCCD1}">
              <a14:hiddenFill xmlns:a14="http://schemas.microsoft.com/office/drawing/2010/main">
                <a:solidFill>
                  <a:srgbClr val="FFFFFF"/>
                </a:solidFill>
              </a14:hiddenFill>
            </a:ext>
          </a:extLst>
        </p:spPr>
      </p:pic>
      <p:pic>
        <p:nvPicPr>
          <p:cNvPr id="9220" name="Picture 4" descr="https://unecoms.ru/wp-content/uploads/2018/07/vrachi_uch.jpg">
            <a:extLst>
              <a:ext uri="{FF2B5EF4-FFF2-40B4-BE49-F238E27FC236}">
                <a16:creationId xmlns="" xmlns:a16="http://schemas.microsoft.com/office/drawing/2014/main" id="{899C079C-BE5B-44AB-B0BF-AB0488861D5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238750" y="4314136"/>
            <a:ext cx="3624462" cy="241630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a:extLst>
              <a:ext uri="{FF2B5EF4-FFF2-40B4-BE49-F238E27FC236}">
                <a16:creationId xmlns="" xmlns:a16="http://schemas.microsoft.com/office/drawing/2014/main" id="{715759B6-8BD8-4D4C-803B-C50976C9B0BA}"/>
              </a:ext>
            </a:extLst>
          </p:cNvPr>
          <p:cNvSpPr/>
          <p:nvPr/>
        </p:nvSpPr>
        <p:spPr>
          <a:xfrm>
            <a:off x="0" y="0"/>
            <a:ext cx="9144000" cy="6858000"/>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Прямоугольник: скругленные углы 7">
            <a:extLst>
              <a:ext uri="{FF2B5EF4-FFF2-40B4-BE49-F238E27FC236}">
                <a16:creationId xmlns="" xmlns:a16="http://schemas.microsoft.com/office/drawing/2014/main" id="{E6DA9D73-4913-4E71-B14C-97F4A01D1A8F}"/>
              </a:ext>
            </a:extLst>
          </p:cNvPr>
          <p:cNvSpPr/>
          <p:nvPr/>
        </p:nvSpPr>
        <p:spPr>
          <a:xfrm>
            <a:off x="92611" y="160977"/>
            <a:ext cx="8898989" cy="943762"/>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Заголовок 1"/>
          <p:cNvSpPr>
            <a:spLocks noGrp="1"/>
          </p:cNvSpPr>
          <p:nvPr>
            <p:ph type="title"/>
          </p:nvPr>
        </p:nvSpPr>
        <p:spPr>
          <a:xfrm>
            <a:off x="457200" y="228600"/>
            <a:ext cx="7848600" cy="1083954"/>
          </a:xfrm>
          <a:effectLst>
            <a:glow rad="228600">
              <a:srgbClr val="7030A0">
                <a:alpha val="40000"/>
              </a:srgbClr>
            </a:glow>
            <a:outerShdw blurRad="50800" dist="38100" dir="5400000" algn="t" rotWithShape="0">
              <a:prstClr val="black">
                <a:alpha val="40000"/>
              </a:prstClr>
            </a:outerShdw>
          </a:effectLst>
        </p:spPr>
        <p:txBody>
          <a:bodyPr>
            <a:noAutofit/>
          </a:bodyPr>
          <a:lstStyle/>
          <a:p>
            <a:r>
              <a:rPr lang="ru-RU" sz="4000" b="1" dirty="0"/>
              <a:t>Самая гуманная профессия  в  мире</a:t>
            </a:r>
          </a:p>
        </p:txBody>
      </p:sp>
      <p:sp>
        <p:nvSpPr>
          <p:cNvPr id="7" name="Прямоугольник: скругленные углы 6">
            <a:extLst>
              <a:ext uri="{FF2B5EF4-FFF2-40B4-BE49-F238E27FC236}">
                <a16:creationId xmlns="" xmlns:a16="http://schemas.microsoft.com/office/drawing/2014/main" id="{248F1A4F-76CA-4971-AF76-7E6B82D505BE}"/>
              </a:ext>
            </a:extLst>
          </p:cNvPr>
          <p:cNvSpPr/>
          <p:nvPr/>
        </p:nvSpPr>
        <p:spPr>
          <a:xfrm>
            <a:off x="69165" y="1600200"/>
            <a:ext cx="4198035" cy="35052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Содержимое 2"/>
          <p:cNvSpPr>
            <a:spLocks noGrp="1"/>
          </p:cNvSpPr>
          <p:nvPr>
            <p:ph idx="1"/>
          </p:nvPr>
        </p:nvSpPr>
        <p:spPr>
          <a:xfrm>
            <a:off x="69165" y="1752599"/>
            <a:ext cx="4493457" cy="3352801"/>
          </a:xfrm>
        </p:spPr>
        <p:txBody>
          <a:bodyPr>
            <a:normAutofit/>
          </a:bodyPr>
          <a:lstStyle/>
          <a:p>
            <a:pPr>
              <a:buNone/>
            </a:pPr>
            <a:r>
              <a:rPr lang="ru-RU" sz="2800" b="1" dirty="0">
                <a:solidFill>
                  <a:schemeClr val="tx2">
                    <a:lumMod val="75000"/>
                  </a:schemeClr>
                </a:solidFill>
              </a:rPr>
              <a:t>   «Профессия  врача – подвиг. Она требует самоотверженности, чистоты духа  и чистоты помыслов».</a:t>
            </a:r>
          </a:p>
          <a:p>
            <a:pPr>
              <a:buNone/>
            </a:pPr>
            <a:endParaRPr lang="ru-RU" sz="2800" b="1" dirty="0">
              <a:solidFill>
                <a:schemeClr val="tx2">
                  <a:lumMod val="75000"/>
                </a:schemeClr>
              </a:solidFill>
            </a:endParaRPr>
          </a:p>
          <a:p>
            <a:pPr algn="ctr">
              <a:buNone/>
            </a:pPr>
            <a:r>
              <a:rPr lang="ru-RU" sz="2800" b="1" dirty="0">
                <a:solidFill>
                  <a:schemeClr val="tx2">
                    <a:lumMod val="75000"/>
                  </a:schemeClr>
                </a:solidFill>
              </a:rPr>
              <a:t>Антон Павлович Чехов</a:t>
            </a:r>
          </a:p>
        </p:txBody>
      </p:sp>
      <p:pic>
        <p:nvPicPr>
          <p:cNvPr id="2050" name="Picture 2" descr="https://news2018.ru/wp-content/uploads/2018/11/1541489371_911_%D1%87%D1%82%D0%BE-%D0%B4%D0%B5%D0%BB%D0%B0%D1%82%D1%8C-%D0%B1%D1%8B%D1%81%D1%82%D1%80%D0%B0%D1%8F-%D0%BF%D0%BE%D0%BC%D0%BE%D1%89%D1%8C-%D0%BE%D0%B1%D0%B7%D0%BE%D1%80-%D0%BF%D1%80%D0%B5%D0%BF%D0%B0%D1%80%D0%B0%D1%82%D0%BE%D0%B2-%D1%81%D0%BE%D0%B2%D0%B5%D1%82%D1%8B-%D0%BF%D0%B5%D0%B4%D0%B8%D0%B0%D1%82%D1%80%D0%BE%D0%B2-.-%D0%9C%D0%B8%D0%BB%D0%B0%D1%8F-%D0%AF.jpg">
            <a:extLst>
              <a:ext uri="{FF2B5EF4-FFF2-40B4-BE49-F238E27FC236}">
                <a16:creationId xmlns="" xmlns:a16="http://schemas.microsoft.com/office/drawing/2014/main" id="{4495A163-D5B0-48DF-AE31-7200B7E786B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59225" y="3633763"/>
            <a:ext cx="4493457" cy="2995638"/>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s://politeka.net/wp-content/uploads/2017/06/kardioforkids.jpg">
            <a:extLst>
              <a:ext uri="{FF2B5EF4-FFF2-40B4-BE49-F238E27FC236}">
                <a16:creationId xmlns="" xmlns:a16="http://schemas.microsoft.com/office/drawing/2014/main" id="{A185C8F4-BBBD-460C-AEFE-A95F32C4833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68095" y="1324761"/>
            <a:ext cx="4356452" cy="2088979"/>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Прямоугольник 7">
            <a:extLst>
              <a:ext uri="{FF2B5EF4-FFF2-40B4-BE49-F238E27FC236}">
                <a16:creationId xmlns="" xmlns:a16="http://schemas.microsoft.com/office/drawing/2014/main" id="{8A82313A-ADA9-4C35-A2E8-1CCA80667A4C}"/>
              </a:ext>
            </a:extLst>
          </p:cNvPr>
          <p:cNvSpPr/>
          <p:nvPr/>
        </p:nvSpPr>
        <p:spPr>
          <a:xfrm>
            <a:off x="0" y="0"/>
            <a:ext cx="9144000" cy="6858000"/>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Прямоугольник: скругленные углы 5">
            <a:extLst>
              <a:ext uri="{FF2B5EF4-FFF2-40B4-BE49-F238E27FC236}">
                <a16:creationId xmlns="" xmlns:a16="http://schemas.microsoft.com/office/drawing/2014/main" id="{8761F94F-C7E3-4B75-B8A1-4F53F2FD413B}"/>
              </a:ext>
            </a:extLst>
          </p:cNvPr>
          <p:cNvSpPr/>
          <p:nvPr/>
        </p:nvSpPr>
        <p:spPr>
          <a:xfrm>
            <a:off x="1143000" y="156671"/>
            <a:ext cx="6400800" cy="754381"/>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Заголовок 1"/>
          <p:cNvSpPr>
            <a:spLocks noGrp="1"/>
          </p:cNvSpPr>
          <p:nvPr>
            <p:ph type="title"/>
          </p:nvPr>
        </p:nvSpPr>
        <p:spPr>
          <a:xfrm>
            <a:off x="1216855" y="156671"/>
            <a:ext cx="8229600" cy="839123"/>
          </a:xfrm>
          <a:effectLst>
            <a:glow rad="139700">
              <a:schemeClr val="accent6">
                <a:satMod val="175000"/>
                <a:alpha val="40000"/>
              </a:schemeClr>
            </a:glow>
            <a:outerShdw blurRad="50800" dist="38100" dir="5400000" algn="t" rotWithShape="0">
              <a:prstClr val="black">
                <a:alpha val="40000"/>
              </a:prstClr>
            </a:outerShdw>
          </a:effectLst>
          <a:scene3d>
            <a:camera prst="orthographicFront"/>
            <a:lightRig rig="threePt" dir="t"/>
          </a:scene3d>
          <a:sp3d>
            <a:bevelT/>
          </a:sp3d>
        </p:spPr>
        <p:txBody>
          <a:bodyPr>
            <a:normAutofit/>
          </a:bodyPr>
          <a:lstStyle/>
          <a:p>
            <a:r>
              <a:rPr lang="ru-RU" b="1" dirty="0"/>
              <a:t>Почему эта профессия так почётна?</a:t>
            </a:r>
          </a:p>
        </p:txBody>
      </p:sp>
      <p:sp>
        <p:nvSpPr>
          <p:cNvPr id="9" name="Прямоугольник 8">
            <a:extLst>
              <a:ext uri="{FF2B5EF4-FFF2-40B4-BE49-F238E27FC236}">
                <a16:creationId xmlns="" xmlns:a16="http://schemas.microsoft.com/office/drawing/2014/main" id="{B3A0F2EF-05D1-49B9-956E-5B30CF3738AB}"/>
              </a:ext>
            </a:extLst>
          </p:cNvPr>
          <p:cNvSpPr/>
          <p:nvPr/>
        </p:nvSpPr>
        <p:spPr>
          <a:xfrm>
            <a:off x="18757" y="4417094"/>
            <a:ext cx="9125243" cy="383506"/>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Прямоугольник 4">
            <a:extLst>
              <a:ext uri="{FF2B5EF4-FFF2-40B4-BE49-F238E27FC236}">
                <a16:creationId xmlns="" xmlns:a16="http://schemas.microsoft.com/office/drawing/2014/main" id="{A654797A-B54C-4C68-BF7A-2D572F04E56D}"/>
              </a:ext>
            </a:extLst>
          </p:cNvPr>
          <p:cNvSpPr/>
          <p:nvPr/>
        </p:nvSpPr>
        <p:spPr>
          <a:xfrm>
            <a:off x="5374152" y="1067723"/>
            <a:ext cx="3710646" cy="540927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TextBox 6"/>
          <p:cNvSpPr txBox="1"/>
          <p:nvPr/>
        </p:nvSpPr>
        <p:spPr>
          <a:xfrm>
            <a:off x="5374152" y="1067723"/>
            <a:ext cx="3710646" cy="5324535"/>
          </a:xfrm>
          <a:prstGeom prst="rect">
            <a:avLst/>
          </a:prstGeom>
          <a:noFill/>
        </p:spPr>
        <p:txBody>
          <a:bodyPr wrap="square" rtlCol="0">
            <a:spAutoFit/>
          </a:bodyPr>
          <a:lstStyle/>
          <a:p>
            <a:pPr indent="457200" algn="just"/>
            <a:r>
              <a:rPr lang="ru-RU" sz="2000" b="1" dirty="0">
                <a:solidFill>
                  <a:schemeClr val="accent1">
                    <a:lumMod val="50000"/>
                  </a:schemeClr>
                </a:solidFill>
              </a:rPr>
              <a:t>Спасать человеческую жизнь  значит совершать чудо.</a:t>
            </a:r>
          </a:p>
          <a:p>
            <a:pPr indent="457200" algn="just"/>
            <a:r>
              <a:rPr lang="ru-RU" sz="2000" b="1" dirty="0">
                <a:solidFill>
                  <a:schemeClr val="accent1">
                    <a:lumMod val="50000"/>
                  </a:schemeClr>
                </a:solidFill>
              </a:rPr>
              <a:t>И как приятно видеть счастливые лица, которые ещё минуту назад страдали от боли, а сейчас улыбаются, и теперь им уже ничто не угрожает, и их ничто не беспокоит.</a:t>
            </a:r>
          </a:p>
          <a:p>
            <a:pPr indent="457200" algn="just"/>
            <a:r>
              <a:rPr lang="ru-RU" sz="2000" b="1" dirty="0">
                <a:solidFill>
                  <a:schemeClr val="accent1">
                    <a:lumMod val="50000"/>
                  </a:schemeClr>
                </a:solidFill>
              </a:rPr>
              <a:t>Втройне тяжело видеть, как страдают дети.</a:t>
            </a:r>
          </a:p>
          <a:p>
            <a:pPr indent="457200" algn="just"/>
            <a:r>
              <a:rPr lang="ru-RU" sz="2000" b="1" dirty="0">
                <a:solidFill>
                  <a:schemeClr val="accent1">
                    <a:lumMod val="50000"/>
                  </a:schemeClr>
                </a:solidFill>
              </a:rPr>
              <a:t>И помочь им может только  настоящий профессионал, человек, неравнодушный к чужой боли, способный чувствовать чужую боль как свою. Профессионал-педиатр.</a:t>
            </a:r>
          </a:p>
        </p:txBody>
      </p:sp>
      <p:pic>
        <p:nvPicPr>
          <p:cNvPr id="1026" name="Picture 2" descr="https://oprostatit.ru/wp-content/uploads/2018/04/a-6.jpg">
            <a:extLst>
              <a:ext uri="{FF2B5EF4-FFF2-40B4-BE49-F238E27FC236}">
                <a16:creationId xmlns="" xmlns:a16="http://schemas.microsoft.com/office/drawing/2014/main" id="{FA15AC90-C2BC-45AC-8FA3-FDC872E8FA12}"/>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52450" y="1067723"/>
            <a:ext cx="4857750" cy="32385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Прямоугольник 13">
            <a:extLst>
              <a:ext uri="{FF2B5EF4-FFF2-40B4-BE49-F238E27FC236}">
                <a16:creationId xmlns="" xmlns:a16="http://schemas.microsoft.com/office/drawing/2014/main" id="{0BA48D45-B8E6-4B0D-8B14-CB3BCEA64E85}"/>
              </a:ext>
            </a:extLst>
          </p:cNvPr>
          <p:cNvSpPr/>
          <p:nvPr/>
        </p:nvSpPr>
        <p:spPr>
          <a:xfrm>
            <a:off x="0" y="0"/>
            <a:ext cx="9144000" cy="6858000"/>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Прямоугольник: скругленные углы 9">
            <a:extLst>
              <a:ext uri="{FF2B5EF4-FFF2-40B4-BE49-F238E27FC236}">
                <a16:creationId xmlns="" xmlns:a16="http://schemas.microsoft.com/office/drawing/2014/main" id="{B4952C83-37A9-4DEA-96D3-8CA03911F245}"/>
              </a:ext>
            </a:extLst>
          </p:cNvPr>
          <p:cNvSpPr/>
          <p:nvPr/>
        </p:nvSpPr>
        <p:spPr>
          <a:xfrm>
            <a:off x="228601" y="152400"/>
            <a:ext cx="5181600" cy="655030"/>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Заголовок 1"/>
          <p:cNvSpPr>
            <a:spLocks noGrp="1"/>
          </p:cNvSpPr>
          <p:nvPr>
            <p:ph type="title"/>
          </p:nvPr>
        </p:nvSpPr>
        <p:spPr>
          <a:xfrm>
            <a:off x="457200" y="274638"/>
            <a:ext cx="4953000" cy="411162"/>
          </a:xfrm>
          <a:effectLst>
            <a:glow rad="101600">
              <a:schemeClr val="accent6">
                <a:satMod val="175000"/>
                <a:alpha val="40000"/>
              </a:schemeClr>
            </a:glow>
            <a:outerShdw blurRad="50800" dist="38100" dir="5400000" algn="t" rotWithShape="0">
              <a:prstClr val="black">
                <a:alpha val="40000"/>
              </a:prstClr>
            </a:outerShdw>
          </a:effectLst>
        </p:spPr>
        <p:txBody>
          <a:bodyPr>
            <a:noAutofit/>
          </a:bodyPr>
          <a:lstStyle/>
          <a:p>
            <a:r>
              <a:rPr lang="ru-RU" b="1" dirty="0">
                <a:solidFill>
                  <a:srgbClr val="7030A0"/>
                </a:solidFill>
              </a:rPr>
              <a:t>Истоки профессии</a:t>
            </a:r>
          </a:p>
        </p:txBody>
      </p:sp>
      <p:sp>
        <p:nvSpPr>
          <p:cNvPr id="11" name="Прямоугольник: скругленные углы 10">
            <a:extLst>
              <a:ext uri="{FF2B5EF4-FFF2-40B4-BE49-F238E27FC236}">
                <a16:creationId xmlns="" xmlns:a16="http://schemas.microsoft.com/office/drawing/2014/main" id="{BEE44B06-352D-4ABC-9F30-881639597128}"/>
              </a:ext>
            </a:extLst>
          </p:cNvPr>
          <p:cNvSpPr/>
          <p:nvPr/>
        </p:nvSpPr>
        <p:spPr>
          <a:xfrm>
            <a:off x="228600" y="887973"/>
            <a:ext cx="5181600" cy="4457701"/>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TextBox 7"/>
          <p:cNvSpPr txBox="1"/>
          <p:nvPr/>
        </p:nvSpPr>
        <p:spPr>
          <a:xfrm>
            <a:off x="351693" y="882111"/>
            <a:ext cx="4876800" cy="3416320"/>
          </a:xfrm>
          <a:prstGeom prst="rect">
            <a:avLst/>
          </a:prstGeom>
          <a:noFill/>
        </p:spPr>
        <p:txBody>
          <a:bodyPr wrap="square" rtlCol="0">
            <a:spAutoFit/>
          </a:bodyPr>
          <a:lstStyle/>
          <a:p>
            <a:pPr indent="457200" algn="just"/>
            <a:endParaRPr lang="ru-RU" b="1" dirty="0"/>
          </a:p>
          <a:p>
            <a:pPr indent="457200" algn="just"/>
            <a:r>
              <a:rPr lang="ru-RU" b="1" dirty="0">
                <a:solidFill>
                  <a:schemeClr val="tx2">
                    <a:lumMod val="75000"/>
                  </a:schemeClr>
                </a:solidFill>
              </a:rPr>
              <a:t>Профессия врача имеет древнее происхождение. Уже в первобытном обществе существовали лекари, которые занимались врачеванием больных, применяя целебные травы, искусно диагностируя состояние больного по одному только пульсу. Зачастую им удавалось спасти жизни пациентов. Из глубины веков известны имена великих врачей, таких, как Гиппократ, Авиценна (</a:t>
            </a:r>
            <a:r>
              <a:rPr lang="ru-RU" dirty="0"/>
              <a:t>Ибн Сина)</a:t>
            </a:r>
            <a:r>
              <a:rPr lang="ru-RU" b="1" dirty="0">
                <a:solidFill>
                  <a:schemeClr val="tx2">
                    <a:lumMod val="75000"/>
                  </a:schemeClr>
                </a:solidFill>
              </a:rPr>
              <a:t>.</a:t>
            </a:r>
          </a:p>
          <a:p>
            <a:pPr indent="457200" algn="just"/>
            <a:r>
              <a:rPr lang="ru-RU" dirty="0">
                <a:solidFill>
                  <a:schemeClr val="tx2">
                    <a:lumMod val="75000"/>
                  </a:schemeClr>
                </a:solidFill>
              </a:rPr>
              <a:t> </a:t>
            </a:r>
          </a:p>
        </p:txBody>
      </p:sp>
      <p:sp>
        <p:nvSpPr>
          <p:cNvPr id="6" name="Овал 5">
            <a:extLst>
              <a:ext uri="{FF2B5EF4-FFF2-40B4-BE49-F238E27FC236}">
                <a16:creationId xmlns="" xmlns:a16="http://schemas.microsoft.com/office/drawing/2014/main" id="{28475607-7F2F-4C14-8165-7CFD33AB9BF6}"/>
              </a:ext>
            </a:extLst>
          </p:cNvPr>
          <p:cNvSpPr/>
          <p:nvPr/>
        </p:nvSpPr>
        <p:spPr>
          <a:xfrm>
            <a:off x="5867401" y="7034"/>
            <a:ext cx="2133600" cy="2134454"/>
          </a:xfrm>
          <a:prstGeom prst="ellipse">
            <a:avLst/>
          </a:prstGeom>
          <a:blipFill dpi="0" rotWithShape="1">
            <a:blip r:embed="rId2" cstate="print">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Прямоугольник: скругленные углы 2">
            <a:extLst>
              <a:ext uri="{FF2B5EF4-FFF2-40B4-BE49-F238E27FC236}">
                <a16:creationId xmlns="" xmlns:a16="http://schemas.microsoft.com/office/drawing/2014/main" id="{93427168-61BA-4959-AD0A-FEB156FE3B68}"/>
              </a:ext>
            </a:extLst>
          </p:cNvPr>
          <p:cNvSpPr/>
          <p:nvPr/>
        </p:nvSpPr>
        <p:spPr>
          <a:xfrm>
            <a:off x="5512777" y="2202105"/>
            <a:ext cx="3528646" cy="9144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TextBox 6">
            <a:extLst>
              <a:ext uri="{FF2B5EF4-FFF2-40B4-BE49-F238E27FC236}">
                <a16:creationId xmlns="" xmlns:a16="http://schemas.microsoft.com/office/drawing/2014/main" id="{CBFC2115-FDCA-4CCC-8D29-2187941E2DC0}"/>
              </a:ext>
            </a:extLst>
          </p:cNvPr>
          <p:cNvSpPr txBox="1"/>
          <p:nvPr/>
        </p:nvSpPr>
        <p:spPr>
          <a:xfrm>
            <a:off x="5512777" y="2198906"/>
            <a:ext cx="3528646" cy="914400"/>
          </a:xfrm>
          <a:prstGeom prst="rect">
            <a:avLst/>
          </a:prstGeom>
          <a:noFill/>
        </p:spPr>
        <p:txBody>
          <a:bodyPr wrap="square" rtlCol="0">
            <a:spAutoFit/>
          </a:bodyPr>
          <a:lstStyle/>
          <a:p>
            <a:pPr algn="ctr"/>
            <a:r>
              <a:rPr lang="ru-RU" b="1" dirty="0"/>
              <a:t>Гиппократ</a:t>
            </a:r>
          </a:p>
          <a:p>
            <a:r>
              <a:rPr lang="ru-RU" dirty="0"/>
              <a:t>около 460 года до н. э. — около 370 года до н. э</a:t>
            </a:r>
          </a:p>
        </p:txBody>
      </p:sp>
      <p:sp>
        <p:nvSpPr>
          <p:cNvPr id="12" name="Овал 11">
            <a:extLst>
              <a:ext uri="{FF2B5EF4-FFF2-40B4-BE49-F238E27FC236}">
                <a16:creationId xmlns="" xmlns:a16="http://schemas.microsoft.com/office/drawing/2014/main" id="{4ADE1BF4-66D9-48AE-A8A8-76164E19826F}"/>
              </a:ext>
            </a:extLst>
          </p:cNvPr>
          <p:cNvSpPr/>
          <p:nvPr/>
        </p:nvSpPr>
        <p:spPr>
          <a:xfrm>
            <a:off x="5867401" y="3211220"/>
            <a:ext cx="2133600" cy="2134454"/>
          </a:xfrm>
          <a:prstGeom prst="ellipse">
            <a:avLst/>
          </a:prstGeom>
          <a:blipFill dpi="0" rotWithShape="1">
            <a:blip r:embed="rId3">
              <a:extLst>
                <a:ext uri="{28A0092B-C50C-407E-A947-70E740481C1C}">
                  <a14:useLocalDpi xmlns:a14="http://schemas.microsoft.com/office/drawing/2010/main" val="0"/>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Прямоугольник: скругленные углы 3">
            <a:extLst>
              <a:ext uri="{FF2B5EF4-FFF2-40B4-BE49-F238E27FC236}">
                <a16:creationId xmlns="" xmlns:a16="http://schemas.microsoft.com/office/drawing/2014/main" id="{AA11A96E-1ADE-476D-9E03-D3FDB62DBBAB}"/>
              </a:ext>
            </a:extLst>
          </p:cNvPr>
          <p:cNvSpPr/>
          <p:nvPr/>
        </p:nvSpPr>
        <p:spPr>
          <a:xfrm>
            <a:off x="5410200" y="5345674"/>
            <a:ext cx="3631223" cy="9144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3" name="TextBox 12">
            <a:extLst>
              <a:ext uri="{FF2B5EF4-FFF2-40B4-BE49-F238E27FC236}">
                <a16:creationId xmlns="" xmlns:a16="http://schemas.microsoft.com/office/drawing/2014/main" id="{6528D5AC-F07C-403B-8B34-28B81481C767}"/>
              </a:ext>
            </a:extLst>
          </p:cNvPr>
          <p:cNvSpPr txBox="1"/>
          <p:nvPr/>
        </p:nvSpPr>
        <p:spPr>
          <a:xfrm>
            <a:off x="5410200" y="5404239"/>
            <a:ext cx="3528646" cy="646331"/>
          </a:xfrm>
          <a:prstGeom prst="rect">
            <a:avLst/>
          </a:prstGeom>
          <a:noFill/>
        </p:spPr>
        <p:txBody>
          <a:bodyPr wrap="square" rtlCol="0">
            <a:spAutoFit/>
          </a:bodyPr>
          <a:lstStyle/>
          <a:p>
            <a:pPr algn="ctr"/>
            <a:r>
              <a:rPr lang="ru-RU" b="1" dirty="0">
                <a:solidFill>
                  <a:schemeClr val="tx2">
                    <a:lumMod val="75000"/>
                  </a:schemeClr>
                </a:solidFill>
              </a:rPr>
              <a:t>Авиценна (</a:t>
            </a:r>
            <a:r>
              <a:rPr lang="ru-RU" dirty="0"/>
              <a:t>Ибн Сина)</a:t>
            </a:r>
            <a:endParaRPr lang="ru-RU" b="1" dirty="0">
              <a:solidFill>
                <a:schemeClr val="tx2">
                  <a:lumMod val="75000"/>
                </a:schemeClr>
              </a:solidFill>
            </a:endParaRPr>
          </a:p>
          <a:p>
            <a:pPr algn="ctr"/>
            <a:r>
              <a:rPr lang="ru-RU" dirty="0"/>
              <a:t>(980-1037г.)</a:t>
            </a: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a:extLst>
              <a:ext uri="{FF2B5EF4-FFF2-40B4-BE49-F238E27FC236}">
                <a16:creationId xmlns="" xmlns:a16="http://schemas.microsoft.com/office/drawing/2014/main" id="{5A74222B-98C6-402E-822C-F0A2333725BD}"/>
              </a:ext>
            </a:extLst>
          </p:cNvPr>
          <p:cNvSpPr/>
          <p:nvPr/>
        </p:nvSpPr>
        <p:spPr>
          <a:xfrm>
            <a:off x="0" y="0"/>
            <a:ext cx="9173308" cy="6858000"/>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Прямоугольник: скругленные углы 3">
            <a:extLst>
              <a:ext uri="{FF2B5EF4-FFF2-40B4-BE49-F238E27FC236}">
                <a16:creationId xmlns="" xmlns:a16="http://schemas.microsoft.com/office/drawing/2014/main" id="{44F33C24-52ED-4787-9122-0B5DB489271F}"/>
              </a:ext>
            </a:extLst>
          </p:cNvPr>
          <p:cNvSpPr/>
          <p:nvPr/>
        </p:nvSpPr>
        <p:spPr>
          <a:xfrm>
            <a:off x="228600" y="224820"/>
            <a:ext cx="4800600" cy="38100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Прямоугольник 1">
            <a:extLst>
              <a:ext uri="{FF2B5EF4-FFF2-40B4-BE49-F238E27FC236}">
                <a16:creationId xmlns="" xmlns:a16="http://schemas.microsoft.com/office/drawing/2014/main" id="{E92CC349-EDD3-42BA-B048-9A814D667D9A}"/>
              </a:ext>
            </a:extLst>
          </p:cNvPr>
          <p:cNvSpPr/>
          <p:nvPr/>
        </p:nvSpPr>
        <p:spPr>
          <a:xfrm>
            <a:off x="225083" y="862101"/>
            <a:ext cx="4724400" cy="2535438"/>
          </a:xfrm>
          <a:prstGeom prst="rect">
            <a:avLst/>
          </a:prstGeom>
        </p:spPr>
        <p:txBody>
          <a:bodyPr wrap="square">
            <a:spAutoFit/>
          </a:bodyPr>
          <a:lstStyle/>
          <a:p>
            <a:pPr indent="457200" algn="just">
              <a:lnSpc>
                <a:spcPct val="80000"/>
              </a:lnSpc>
            </a:pPr>
            <a:r>
              <a:rPr lang="ru-RU" b="1" dirty="0">
                <a:solidFill>
                  <a:schemeClr val="tx2">
                    <a:lumMod val="75000"/>
                  </a:schemeClr>
                </a:solidFill>
              </a:rPr>
              <a:t> Определение  </a:t>
            </a:r>
            <a:r>
              <a:rPr lang="ru-RU" b="1" dirty="0">
                <a:solidFill>
                  <a:srgbClr val="7030A0"/>
                </a:solidFill>
              </a:rPr>
              <a:t>ПЕДИАТРИИ</a:t>
            </a:r>
            <a:r>
              <a:rPr lang="ru-RU" b="1" dirty="0">
                <a:solidFill>
                  <a:schemeClr val="tx2">
                    <a:lumMod val="75000"/>
                  </a:schemeClr>
                </a:solidFill>
              </a:rPr>
              <a:t> впервые дано в 1847 году.</a:t>
            </a:r>
          </a:p>
          <a:p>
            <a:pPr indent="457200" algn="just">
              <a:lnSpc>
                <a:spcPct val="80000"/>
              </a:lnSpc>
            </a:pPr>
            <a:endParaRPr lang="ru-RU" b="1" dirty="0">
              <a:solidFill>
                <a:schemeClr val="tx2">
                  <a:lumMod val="75000"/>
                </a:schemeClr>
              </a:solidFill>
            </a:endParaRPr>
          </a:p>
          <a:p>
            <a:pPr indent="457200" algn="just">
              <a:lnSpc>
                <a:spcPct val="80000"/>
              </a:lnSpc>
            </a:pPr>
            <a:r>
              <a:rPr lang="ru-RU" b="1" dirty="0">
                <a:solidFill>
                  <a:schemeClr val="tx2">
                    <a:lumMod val="75000"/>
                  </a:schemeClr>
                </a:solidFill>
              </a:rPr>
              <a:t>Филатов Н. Ф. заслуженно считается основателем отечественной педиатрии. В 1834 году он открыл первую педиатрическую больницу, где на практике успешно применял полученные за границей знания. Написанные им учебники и руководства стали отличным наследием для студентов и практикующих педиатров.…</a:t>
            </a:r>
          </a:p>
        </p:txBody>
      </p:sp>
      <p:pic>
        <p:nvPicPr>
          <p:cNvPr id="1028" name="Picture 4" descr="ÐÐ°ÑÑÐ¸Ð½ÐºÐ¸ Ð¿Ð¾ Ð·Ð°Ð¿ÑÐ¾ÑÑ Ð¤Ð¸Ð»Ð°ÑÐ¾Ð² Ð.Ð¤.">
            <a:extLst>
              <a:ext uri="{FF2B5EF4-FFF2-40B4-BE49-F238E27FC236}">
                <a16:creationId xmlns="" xmlns:a16="http://schemas.microsoft.com/office/drawing/2014/main" id="{6EC96809-18FB-425C-9F80-657F9667EF3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45258" y="228600"/>
            <a:ext cx="3747868" cy="5085313"/>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0" y="5313913"/>
            <a:ext cx="9173308" cy="20434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40112130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a:extLst>
              <a:ext uri="{FF2B5EF4-FFF2-40B4-BE49-F238E27FC236}">
                <a16:creationId xmlns="" xmlns:a16="http://schemas.microsoft.com/office/drawing/2014/main" id="{1EB545DB-BBAB-433A-A4D1-A4A49BC3FD6E}"/>
              </a:ext>
            </a:extLst>
          </p:cNvPr>
          <p:cNvSpPr/>
          <p:nvPr/>
        </p:nvSpPr>
        <p:spPr>
          <a:xfrm>
            <a:off x="0" y="0"/>
            <a:ext cx="9173308" cy="6858000"/>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Прямоугольник: скругленные углы 3">
            <a:extLst>
              <a:ext uri="{FF2B5EF4-FFF2-40B4-BE49-F238E27FC236}">
                <a16:creationId xmlns="" xmlns:a16="http://schemas.microsoft.com/office/drawing/2014/main" id="{1C2C01E8-2943-463C-BB26-ABA3D0D7A306}"/>
              </a:ext>
            </a:extLst>
          </p:cNvPr>
          <p:cNvSpPr/>
          <p:nvPr/>
        </p:nvSpPr>
        <p:spPr>
          <a:xfrm>
            <a:off x="381000" y="381000"/>
            <a:ext cx="8382000" cy="847725"/>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Заголовок 1"/>
          <p:cNvSpPr>
            <a:spLocks noGrp="1"/>
          </p:cNvSpPr>
          <p:nvPr>
            <p:ph type="title"/>
          </p:nvPr>
        </p:nvSpPr>
        <p:spPr>
          <a:xfrm>
            <a:off x="457200" y="228600"/>
            <a:ext cx="8229600" cy="1143000"/>
          </a:xfrm>
          <a:effectLst>
            <a:glow rad="139700">
              <a:schemeClr val="accent3">
                <a:satMod val="175000"/>
                <a:alpha val="40000"/>
              </a:schemeClr>
            </a:glow>
            <a:outerShdw blurRad="50800" dist="38100" dir="5400000" algn="t" rotWithShape="0">
              <a:prstClr val="black">
                <a:alpha val="40000"/>
              </a:prstClr>
            </a:outerShdw>
          </a:effectLst>
        </p:spPr>
        <p:txBody>
          <a:bodyPr>
            <a:noAutofit/>
          </a:bodyPr>
          <a:lstStyle/>
          <a:p>
            <a:r>
              <a:rPr lang="ru-RU" sz="2800" b="1" dirty="0">
                <a:solidFill>
                  <a:schemeClr val="accent1">
                    <a:lumMod val="75000"/>
                  </a:schemeClr>
                </a:solidFill>
              </a:rPr>
              <a:t>Социальная значимость профессии  в  обществе</a:t>
            </a:r>
          </a:p>
        </p:txBody>
      </p:sp>
      <p:sp>
        <p:nvSpPr>
          <p:cNvPr id="7" name="Прямоугольник: скругленные углы 6">
            <a:extLst>
              <a:ext uri="{FF2B5EF4-FFF2-40B4-BE49-F238E27FC236}">
                <a16:creationId xmlns="" xmlns:a16="http://schemas.microsoft.com/office/drawing/2014/main" id="{B23CE6D9-05FA-44BF-9862-9D3D733F5152}"/>
              </a:ext>
            </a:extLst>
          </p:cNvPr>
          <p:cNvSpPr/>
          <p:nvPr/>
        </p:nvSpPr>
        <p:spPr>
          <a:xfrm>
            <a:off x="109305" y="1609725"/>
            <a:ext cx="4343400" cy="4562475"/>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Содержимое 2"/>
          <p:cNvSpPr>
            <a:spLocks noGrp="1"/>
          </p:cNvSpPr>
          <p:nvPr>
            <p:ph idx="1"/>
          </p:nvPr>
        </p:nvSpPr>
        <p:spPr>
          <a:xfrm>
            <a:off x="0" y="2057400"/>
            <a:ext cx="4343400" cy="4419600"/>
          </a:xfrm>
        </p:spPr>
        <p:txBody>
          <a:bodyPr>
            <a:normAutofit fontScale="62500" lnSpcReduction="20000"/>
          </a:bodyPr>
          <a:lstStyle/>
          <a:p>
            <a:pPr indent="0" algn="just">
              <a:buNone/>
            </a:pPr>
            <a:r>
              <a:rPr lang="ru-RU" dirty="0"/>
              <a:t> </a:t>
            </a:r>
            <a:r>
              <a:rPr lang="ru-RU" sz="3800" b="1" dirty="0">
                <a:solidFill>
                  <a:schemeClr val="tx2">
                    <a:lumMod val="75000"/>
                  </a:schemeClr>
                </a:solidFill>
              </a:rPr>
              <a:t>В медицине нет ненужных или невостребованных специализаций. Что уж говорить о педиатре, если именно от него зависит здоровье вашего ребёнка. Родители могут не знать, зачем нужна вакцинация, не замечать эмоциональных проблем. Именно детский врач поможет ответить на вопрос: «Нормально ли развивается наш малыш?»</a:t>
            </a:r>
          </a:p>
          <a:p>
            <a:endParaRPr lang="ru-RU" dirty="0"/>
          </a:p>
        </p:txBody>
      </p:sp>
      <p:sp>
        <p:nvSpPr>
          <p:cNvPr id="9" name="Прямоугольник: скругленные углы 8">
            <a:extLst>
              <a:ext uri="{FF2B5EF4-FFF2-40B4-BE49-F238E27FC236}">
                <a16:creationId xmlns="" xmlns:a16="http://schemas.microsoft.com/office/drawing/2014/main" id="{9951921B-2E0F-4D99-975D-CB124B044139}"/>
              </a:ext>
            </a:extLst>
          </p:cNvPr>
          <p:cNvSpPr/>
          <p:nvPr/>
        </p:nvSpPr>
        <p:spPr>
          <a:xfrm>
            <a:off x="4739054" y="5181600"/>
            <a:ext cx="4176346" cy="12192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TextBox 4"/>
          <p:cNvSpPr txBox="1"/>
          <p:nvPr/>
        </p:nvSpPr>
        <p:spPr>
          <a:xfrm>
            <a:off x="4828737" y="5296495"/>
            <a:ext cx="4038600" cy="923330"/>
          </a:xfrm>
          <a:prstGeom prst="rect">
            <a:avLst/>
          </a:prstGeom>
          <a:noFill/>
        </p:spPr>
        <p:txBody>
          <a:bodyPr wrap="square" rtlCol="0">
            <a:spAutoFit/>
          </a:bodyPr>
          <a:lstStyle/>
          <a:p>
            <a:pPr algn="ctr"/>
            <a:r>
              <a:rPr lang="ru-RU" b="1" dirty="0"/>
              <a:t>На все ваши вопросы ответит  грамотный, профессиональный педиатр</a:t>
            </a:r>
          </a:p>
        </p:txBody>
      </p:sp>
      <p:pic>
        <p:nvPicPr>
          <p:cNvPr id="8" name="Picture 2" descr="https://cdn.super.ua/2018/11/super.ua-1542219567.png">
            <a:extLst>
              <a:ext uri="{FF2B5EF4-FFF2-40B4-BE49-F238E27FC236}">
                <a16:creationId xmlns="" xmlns:a16="http://schemas.microsoft.com/office/drawing/2014/main" id="{B101594F-3DBB-46CF-A64E-6E7E23F553B1}"/>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53969" y="2438400"/>
            <a:ext cx="4572000" cy="25717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Прямоугольник 8">
            <a:extLst>
              <a:ext uri="{FF2B5EF4-FFF2-40B4-BE49-F238E27FC236}">
                <a16:creationId xmlns="" xmlns:a16="http://schemas.microsoft.com/office/drawing/2014/main" id="{02ABB076-496D-459A-AC81-DE910CAA8B76}"/>
              </a:ext>
            </a:extLst>
          </p:cNvPr>
          <p:cNvSpPr/>
          <p:nvPr/>
        </p:nvSpPr>
        <p:spPr>
          <a:xfrm>
            <a:off x="-29308" y="17584"/>
            <a:ext cx="9173308" cy="6858000"/>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Прямоугольник: скругленные углы 3">
            <a:extLst>
              <a:ext uri="{FF2B5EF4-FFF2-40B4-BE49-F238E27FC236}">
                <a16:creationId xmlns="" xmlns:a16="http://schemas.microsoft.com/office/drawing/2014/main" id="{A82417EF-5BE4-42A7-879D-CC74D4896199}"/>
              </a:ext>
            </a:extLst>
          </p:cNvPr>
          <p:cNvSpPr/>
          <p:nvPr/>
        </p:nvSpPr>
        <p:spPr>
          <a:xfrm>
            <a:off x="762000" y="348175"/>
            <a:ext cx="7924800" cy="685800"/>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Заголовок 1"/>
          <p:cNvSpPr>
            <a:spLocks noGrp="1"/>
          </p:cNvSpPr>
          <p:nvPr>
            <p:ph type="title"/>
          </p:nvPr>
        </p:nvSpPr>
        <p:spPr>
          <a:xfrm>
            <a:off x="909711" y="271975"/>
            <a:ext cx="7924800" cy="838200"/>
          </a:xfrm>
          <a:effectLst>
            <a:glow rad="101600">
              <a:schemeClr val="accent2">
                <a:satMod val="175000"/>
                <a:alpha val="40000"/>
              </a:schemeClr>
            </a:glow>
            <a:outerShdw blurRad="50800" dist="38100" dir="5400000" algn="t" rotWithShape="0">
              <a:prstClr val="black">
                <a:alpha val="40000"/>
              </a:prstClr>
            </a:outerShdw>
          </a:effectLst>
        </p:spPr>
        <p:txBody>
          <a:bodyPr>
            <a:normAutofit/>
          </a:bodyPr>
          <a:lstStyle/>
          <a:p>
            <a:r>
              <a:rPr lang="ru-RU" sz="3600" b="1" dirty="0">
                <a:solidFill>
                  <a:srgbClr val="7030A0"/>
                </a:solidFill>
              </a:rPr>
              <a:t>Массовость  и  уникальность профессии</a:t>
            </a:r>
          </a:p>
        </p:txBody>
      </p:sp>
      <p:sp>
        <p:nvSpPr>
          <p:cNvPr id="7" name="Прямоугольник: скругленные углы 6">
            <a:extLst>
              <a:ext uri="{FF2B5EF4-FFF2-40B4-BE49-F238E27FC236}">
                <a16:creationId xmlns="" xmlns:a16="http://schemas.microsoft.com/office/drawing/2014/main" id="{931155EB-34EE-432F-BF82-41E25D1C37CF}"/>
              </a:ext>
            </a:extLst>
          </p:cNvPr>
          <p:cNvSpPr/>
          <p:nvPr/>
        </p:nvSpPr>
        <p:spPr>
          <a:xfrm>
            <a:off x="4028580" y="1110175"/>
            <a:ext cx="4887461" cy="49530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Содержимое 2"/>
          <p:cNvSpPr>
            <a:spLocks noGrp="1"/>
          </p:cNvSpPr>
          <p:nvPr>
            <p:ph idx="1"/>
          </p:nvPr>
        </p:nvSpPr>
        <p:spPr>
          <a:xfrm>
            <a:off x="4063859" y="1643575"/>
            <a:ext cx="4876800" cy="5257800"/>
          </a:xfrm>
        </p:spPr>
        <p:txBody>
          <a:bodyPr>
            <a:normAutofit fontScale="55000" lnSpcReduction="20000"/>
          </a:bodyPr>
          <a:lstStyle/>
          <a:p>
            <a:pPr>
              <a:buNone/>
            </a:pPr>
            <a:r>
              <a:rPr lang="ru-RU" dirty="0">
                <a:solidFill>
                  <a:schemeClr val="tx2">
                    <a:lumMod val="75000"/>
                  </a:schemeClr>
                </a:solidFill>
              </a:rPr>
              <a:t>       </a:t>
            </a:r>
            <a:r>
              <a:rPr lang="ru-RU" sz="4400" b="1" dirty="0">
                <a:solidFill>
                  <a:schemeClr val="tx2">
                    <a:lumMod val="75000"/>
                  </a:schemeClr>
                </a:solidFill>
              </a:rPr>
              <a:t>Ценят педиатров по опыту работу и квалификации, поэтому очень сложно приходится вчерашним выпускникам. Врач должен быть хорошим психологом, так как работать предстоит с детьми, которым не объяснишь, что «тётя-доктор хорошая» — он должен это сам почувствовать. Педиатр должен быть внимательным, добрым и, конечно же, любить детей, уметь оказать квалифицированную помощь даже в самой сложной ситуации.</a:t>
            </a:r>
          </a:p>
          <a:p>
            <a:endParaRPr lang="ru-RU" dirty="0"/>
          </a:p>
        </p:txBody>
      </p:sp>
      <p:pic>
        <p:nvPicPr>
          <p:cNvPr id="5" name="Picture 2" descr="https://cardiogid.ru/wp-content/uploads/2017/02/Fotolia_60292269_Subscription_Monthly_M-619x480.jpg">
            <a:extLst>
              <a:ext uri="{FF2B5EF4-FFF2-40B4-BE49-F238E27FC236}">
                <a16:creationId xmlns="" xmlns:a16="http://schemas.microsoft.com/office/drawing/2014/main" id="{CB5186C0-FDF7-464B-A7E9-0C00C7D6BF7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1739" y="1600200"/>
            <a:ext cx="3832384" cy="29718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Прямоугольник 9">
            <a:extLst>
              <a:ext uri="{FF2B5EF4-FFF2-40B4-BE49-F238E27FC236}">
                <a16:creationId xmlns="" xmlns:a16="http://schemas.microsoft.com/office/drawing/2014/main" id="{42EEEC97-EDC5-47C5-ABA0-B4BCCAE23075}"/>
              </a:ext>
            </a:extLst>
          </p:cNvPr>
          <p:cNvSpPr/>
          <p:nvPr/>
        </p:nvSpPr>
        <p:spPr>
          <a:xfrm>
            <a:off x="0" y="0"/>
            <a:ext cx="9173308" cy="6858000"/>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Прямоугольник: скругленные углы 8">
            <a:extLst>
              <a:ext uri="{FF2B5EF4-FFF2-40B4-BE49-F238E27FC236}">
                <a16:creationId xmlns="" xmlns:a16="http://schemas.microsoft.com/office/drawing/2014/main" id="{A9F655F6-EADD-4817-8B9B-263FAE621E9C}"/>
              </a:ext>
            </a:extLst>
          </p:cNvPr>
          <p:cNvSpPr/>
          <p:nvPr/>
        </p:nvSpPr>
        <p:spPr>
          <a:xfrm>
            <a:off x="4815254" y="900203"/>
            <a:ext cx="4191000" cy="1066800"/>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Заголовок 1"/>
          <p:cNvSpPr>
            <a:spLocks noGrp="1"/>
          </p:cNvSpPr>
          <p:nvPr>
            <p:ph type="title"/>
          </p:nvPr>
        </p:nvSpPr>
        <p:spPr>
          <a:xfrm>
            <a:off x="5024803" y="1165016"/>
            <a:ext cx="3981451" cy="533400"/>
          </a:xfrm>
          <a:effectLst>
            <a:glow rad="101600">
              <a:schemeClr val="accent4">
                <a:satMod val="175000"/>
                <a:alpha val="40000"/>
              </a:schemeClr>
            </a:glow>
            <a:outerShdw blurRad="50800" dist="38100" dir="5400000" algn="t" rotWithShape="0">
              <a:prstClr val="black">
                <a:alpha val="40000"/>
              </a:prstClr>
            </a:outerShdw>
          </a:effectLst>
        </p:spPr>
        <p:txBody>
          <a:bodyPr>
            <a:normAutofit fontScale="90000"/>
          </a:bodyPr>
          <a:lstStyle/>
          <a:p>
            <a:r>
              <a:rPr lang="ru-RU" b="1" dirty="0">
                <a:solidFill>
                  <a:srgbClr val="7030A0"/>
                </a:solidFill>
              </a:rPr>
              <a:t>Социальная роль врача </a:t>
            </a:r>
          </a:p>
        </p:txBody>
      </p:sp>
      <p:sp>
        <p:nvSpPr>
          <p:cNvPr id="13" name="Прямоугольник 12">
            <a:extLst>
              <a:ext uri="{FF2B5EF4-FFF2-40B4-BE49-F238E27FC236}">
                <a16:creationId xmlns="" xmlns:a16="http://schemas.microsoft.com/office/drawing/2014/main" id="{23B3AF64-69FA-4A0D-92CE-126264781E02}"/>
              </a:ext>
            </a:extLst>
          </p:cNvPr>
          <p:cNvSpPr/>
          <p:nvPr/>
        </p:nvSpPr>
        <p:spPr>
          <a:xfrm>
            <a:off x="137746" y="245745"/>
            <a:ext cx="4586654" cy="636651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Прямоугольник 4"/>
          <p:cNvSpPr/>
          <p:nvPr/>
        </p:nvSpPr>
        <p:spPr>
          <a:xfrm>
            <a:off x="304800" y="304800"/>
            <a:ext cx="4343400" cy="3416320"/>
          </a:xfrm>
          <a:prstGeom prst="rect">
            <a:avLst/>
          </a:prstGeom>
        </p:spPr>
        <p:txBody>
          <a:bodyPr wrap="square">
            <a:spAutoFit/>
          </a:bodyPr>
          <a:lstStyle/>
          <a:p>
            <a:pPr indent="457200" algn="just"/>
            <a:r>
              <a:rPr lang="ru-RU" b="1" dirty="0">
                <a:solidFill>
                  <a:schemeClr val="tx2">
                    <a:lumMod val="75000"/>
                  </a:schemeClr>
                </a:solidFill>
              </a:rPr>
              <a:t>Профессия врача относится к типу: «Человек – Человек», ведь она связана с общением и взаимодействием с людьми. Для успешного выполнения такой работы требуется умение устанавливать и поддерживать деловые контакты, понимать людей, проявлять активность, общительность, обладать развитыми лексическими способностями и вербальным мышлением, обладать эмоциональной устойчивостью и умением понимать других людей. </a:t>
            </a:r>
          </a:p>
        </p:txBody>
      </p:sp>
      <p:sp>
        <p:nvSpPr>
          <p:cNvPr id="11" name="Прямоугольник: скругленные углы 10">
            <a:extLst>
              <a:ext uri="{FF2B5EF4-FFF2-40B4-BE49-F238E27FC236}">
                <a16:creationId xmlns="" xmlns:a16="http://schemas.microsoft.com/office/drawing/2014/main" id="{D3E78623-33EC-44C1-9336-E4A899B3FF17}"/>
              </a:ext>
            </a:extLst>
          </p:cNvPr>
          <p:cNvSpPr/>
          <p:nvPr/>
        </p:nvSpPr>
        <p:spPr>
          <a:xfrm>
            <a:off x="4962378" y="5530632"/>
            <a:ext cx="3953022" cy="646331"/>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TextBox 5"/>
          <p:cNvSpPr txBox="1"/>
          <p:nvPr/>
        </p:nvSpPr>
        <p:spPr>
          <a:xfrm>
            <a:off x="4815254" y="5530632"/>
            <a:ext cx="4191000" cy="646331"/>
          </a:xfrm>
          <a:prstGeom prst="rect">
            <a:avLst/>
          </a:prstGeom>
          <a:noFill/>
        </p:spPr>
        <p:txBody>
          <a:bodyPr wrap="square" rtlCol="0">
            <a:spAutoFit/>
          </a:bodyPr>
          <a:lstStyle/>
          <a:p>
            <a:pPr algn="ctr"/>
            <a:r>
              <a:rPr lang="ru-RU" b="1" dirty="0">
                <a:solidFill>
                  <a:schemeClr val="accent1">
                    <a:lumMod val="75000"/>
                  </a:schemeClr>
                </a:solidFill>
              </a:rPr>
              <a:t>Хирурги высочайшего класса оперируют травмированного ребёнка</a:t>
            </a:r>
          </a:p>
        </p:txBody>
      </p:sp>
      <p:sp>
        <p:nvSpPr>
          <p:cNvPr id="7" name="Прямоугольник 6"/>
          <p:cNvSpPr/>
          <p:nvPr/>
        </p:nvSpPr>
        <p:spPr>
          <a:xfrm>
            <a:off x="228600" y="3657600"/>
            <a:ext cx="4419600" cy="2954655"/>
          </a:xfrm>
          <a:prstGeom prst="rect">
            <a:avLst/>
          </a:prstGeom>
        </p:spPr>
        <p:txBody>
          <a:bodyPr wrap="square">
            <a:spAutoFit/>
          </a:bodyPr>
          <a:lstStyle/>
          <a:p>
            <a:pPr indent="457200" algn="just"/>
            <a:r>
              <a:rPr lang="ru-RU" b="1" dirty="0">
                <a:solidFill>
                  <a:schemeClr val="tx2">
                    <a:lumMod val="75000"/>
                  </a:schemeClr>
                </a:solidFill>
              </a:rPr>
              <a:t>Профессия врача относится к классу </a:t>
            </a:r>
            <a:r>
              <a:rPr lang="ru-RU" sz="2400" b="1" dirty="0">
                <a:solidFill>
                  <a:schemeClr val="tx2">
                    <a:lumMod val="75000"/>
                  </a:schemeClr>
                </a:solidFill>
              </a:rPr>
              <a:t>эвристических.</a:t>
            </a:r>
            <a:r>
              <a:rPr lang="ru-RU" b="1" dirty="0">
                <a:solidFill>
                  <a:schemeClr val="tx2">
                    <a:lumMod val="75000"/>
                  </a:schemeClr>
                </a:solidFill>
              </a:rPr>
              <a:t> Она предполагает профессиональную деятельность, которая связана с анализом, исследованиями и испытаниями, контролем и планированием, управлением другими людьми. Она требует высокой эрудиции, оригинальности мышления, стремления к развитию и постоянному обучению.</a:t>
            </a:r>
          </a:p>
        </p:txBody>
      </p:sp>
      <p:pic>
        <p:nvPicPr>
          <p:cNvPr id="8" name="Picture 2" descr="https://www.orthoscheb.com/upload/iblock/cbd/cbdb4c01dd5c88d86e8afb3c9198221c.jpg">
            <a:extLst>
              <a:ext uri="{FF2B5EF4-FFF2-40B4-BE49-F238E27FC236}">
                <a16:creationId xmlns="" xmlns:a16="http://schemas.microsoft.com/office/drawing/2014/main" id="{60231ADA-B6A6-40D3-84BF-E5CB3BF2FD1D}"/>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962378" y="2495951"/>
            <a:ext cx="3953022" cy="263946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Прямоугольник 9">
            <a:extLst>
              <a:ext uri="{FF2B5EF4-FFF2-40B4-BE49-F238E27FC236}">
                <a16:creationId xmlns="" xmlns:a16="http://schemas.microsoft.com/office/drawing/2014/main" id="{5627E0C2-9C19-4960-8115-34AC529044FD}"/>
              </a:ext>
            </a:extLst>
          </p:cNvPr>
          <p:cNvSpPr/>
          <p:nvPr/>
        </p:nvSpPr>
        <p:spPr>
          <a:xfrm>
            <a:off x="0" y="0"/>
            <a:ext cx="9173308" cy="6858000"/>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Прямоугольник: скругленные углы 6">
            <a:extLst>
              <a:ext uri="{FF2B5EF4-FFF2-40B4-BE49-F238E27FC236}">
                <a16:creationId xmlns="" xmlns:a16="http://schemas.microsoft.com/office/drawing/2014/main" id="{6B12EBCB-0194-477B-9BC1-9C9A38D83EA9}"/>
              </a:ext>
            </a:extLst>
          </p:cNvPr>
          <p:cNvSpPr/>
          <p:nvPr/>
        </p:nvSpPr>
        <p:spPr>
          <a:xfrm>
            <a:off x="5334000" y="2800615"/>
            <a:ext cx="3276600" cy="475985"/>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TextBox 4"/>
          <p:cNvSpPr txBox="1"/>
          <p:nvPr/>
        </p:nvSpPr>
        <p:spPr>
          <a:xfrm>
            <a:off x="5638800" y="2800615"/>
            <a:ext cx="2971800" cy="369332"/>
          </a:xfrm>
          <a:prstGeom prst="rect">
            <a:avLst/>
          </a:prstGeom>
          <a:noFill/>
        </p:spPr>
        <p:txBody>
          <a:bodyPr wrap="square" rtlCol="0">
            <a:spAutoFit/>
          </a:bodyPr>
          <a:lstStyle/>
          <a:p>
            <a:pPr algn="ctr"/>
            <a:r>
              <a:rPr lang="ru-RU" b="1" dirty="0">
                <a:solidFill>
                  <a:schemeClr val="accent1">
                    <a:lumMod val="75000"/>
                  </a:schemeClr>
                </a:solidFill>
              </a:rPr>
              <a:t>Здравствуйте, доктор!</a:t>
            </a:r>
          </a:p>
        </p:txBody>
      </p:sp>
      <p:sp>
        <p:nvSpPr>
          <p:cNvPr id="6" name="Прямоугольник: скругленные углы 5">
            <a:extLst>
              <a:ext uri="{FF2B5EF4-FFF2-40B4-BE49-F238E27FC236}">
                <a16:creationId xmlns="" xmlns:a16="http://schemas.microsoft.com/office/drawing/2014/main" id="{E5C009B0-A689-4A8C-AD00-A7160376D52E}"/>
              </a:ext>
            </a:extLst>
          </p:cNvPr>
          <p:cNvSpPr/>
          <p:nvPr/>
        </p:nvSpPr>
        <p:spPr>
          <a:xfrm>
            <a:off x="188742" y="298431"/>
            <a:ext cx="4724400" cy="2592150"/>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123" name="Rectangle 3"/>
          <p:cNvSpPr>
            <a:spLocks noChangeArrowheads="1"/>
          </p:cNvSpPr>
          <p:nvPr/>
        </p:nvSpPr>
        <p:spPr bwMode="auto">
          <a:xfrm>
            <a:off x="188742" y="298431"/>
            <a:ext cx="4724400" cy="2585323"/>
          </a:xfrm>
          <a:prstGeom prst="rect">
            <a:avLst/>
          </a:prstGeom>
          <a:noFill/>
          <a:ln w="9525">
            <a:noFill/>
            <a:miter lim="800000"/>
            <a:headEnd/>
            <a:tailEnd/>
          </a:ln>
          <a:effectLst>
            <a:glow rad="228600">
              <a:schemeClr val="accent4">
                <a:satMod val="175000"/>
                <a:alpha val="40000"/>
              </a:schemeClr>
            </a:glow>
            <a:outerShdw blurRad="50800" dist="38100" dir="5400000" algn="t" rotWithShape="0">
              <a:prstClr val="black">
                <a:alpha val="40000"/>
              </a:prstClr>
            </a:outerShdw>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a:ln>
                  <a:noFill/>
                </a:ln>
                <a:solidFill>
                  <a:srgbClr val="7030A0"/>
                </a:solidFill>
                <a:effectLst/>
                <a:latin typeface="Calibri" pitchFamily="34" charset="0"/>
                <a:ea typeface="Calibri" pitchFamily="34" charset="0"/>
                <a:cs typeface="Times New Roman" pitchFamily="18" charset="0"/>
              </a:rPr>
              <a:t>Современный врач – это специалист с высшим медицинским образованием, который занимается диагностикой, лечением больных и профилактикой болезней. </a:t>
            </a:r>
            <a:endParaRPr kumimoji="0" lang="ru-RU" sz="2400" b="1" i="0" u="none" strike="noStrike" cap="none" normalizeH="0" baseline="0" dirty="0">
              <a:ln>
                <a:noFill/>
              </a:ln>
              <a:solidFill>
                <a:srgbClr val="7030A0"/>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a:ln>
                <a:noFill/>
              </a:ln>
              <a:solidFill>
                <a:schemeClr val="tx1"/>
              </a:solidFill>
              <a:effectLst/>
              <a:latin typeface="Arial" pitchFamily="34" charset="0"/>
              <a:cs typeface="Arial" pitchFamily="34" charset="0"/>
            </a:endParaRPr>
          </a:p>
        </p:txBody>
      </p:sp>
      <p:sp>
        <p:nvSpPr>
          <p:cNvPr id="8" name="Прямоугольник 7">
            <a:extLst>
              <a:ext uri="{FF2B5EF4-FFF2-40B4-BE49-F238E27FC236}">
                <a16:creationId xmlns="" xmlns:a16="http://schemas.microsoft.com/office/drawing/2014/main" id="{4660B810-CE04-4202-966E-FB8B77119C00}"/>
              </a:ext>
            </a:extLst>
          </p:cNvPr>
          <p:cNvSpPr/>
          <p:nvPr/>
        </p:nvSpPr>
        <p:spPr>
          <a:xfrm>
            <a:off x="304800" y="3367737"/>
            <a:ext cx="8650458" cy="329320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124" name="Rectangle 4"/>
          <p:cNvSpPr>
            <a:spLocks noChangeArrowheads="1"/>
          </p:cNvSpPr>
          <p:nvPr/>
        </p:nvSpPr>
        <p:spPr bwMode="auto">
          <a:xfrm>
            <a:off x="533400" y="3276600"/>
            <a:ext cx="7924800" cy="329320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57200" algn="just"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a:ln>
                  <a:noFill/>
                </a:ln>
                <a:solidFill>
                  <a:srgbClr val="C00000"/>
                </a:solidFill>
                <a:effectLst/>
                <a:latin typeface="Calibri" pitchFamily="34" charset="0"/>
                <a:ea typeface="Calibri" pitchFamily="34" charset="0"/>
                <a:cs typeface="Times New Roman" pitchFamily="18" charset="0"/>
              </a:rPr>
              <a:t>Преимущества профессии: </a:t>
            </a:r>
            <a:r>
              <a:rPr kumimoji="0" lang="ru-RU" sz="2000" b="1" i="0" u="none" strike="noStrike" cap="none" normalizeH="0" baseline="0" dirty="0">
                <a:ln>
                  <a:noFill/>
                </a:ln>
                <a:solidFill>
                  <a:schemeClr val="tx2">
                    <a:lumMod val="75000"/>
                  </a:schemeClr>
                </a:solidFill>
                <a:effectLst/>
                <a:latin typeface="Calibri" pitchFamily="34" charset="0"/>
                <a:ea typeface="Calibri" pitchFamily="34" charset="0"/>
                <a:cs typeface="Times New Roman" pitchFamily="18" charset="0"/>
              </a:rPr>
              <a:t>разнообразие вариантов специализации, из которых можно выбрать область, наиболее близкую по интересам; самостоятельность в принятии решений, социальная значимость профессии. </a:t>
            </a:r>
          </a:p>
          <a:p>
            <a:pPr marL="0" marR="0" lvl="0" indent="457200" algn="just" defTabSz="914400" rtl="0" eaLnBrk="1" fontAlgn="base" latinLnBrk="0" hangingPunct="1">
              <a:lnSpc>
                <a:spcPct val="100000"/>
              </a:lnSpc>
              <a:spcBef>
                <a:spcPct val="0"/>
              </a:spcBef>
              <a:spcAft>
                <a:spcPct val="0"/>
              </a:spcAft>
              <a:buClrTx/>
              <a:buSzTx/>
              <a:buFontTx/>
              <a:buNone/>
              <a:tabLst/>
            </a:pPr>
            <a:endParaRPr kumimoji="0" lang="ru-RU" sz="2000" b="1" i="0" u="none" strike="noStrike" cap="none" normalizeH="0" baseline="0" dirty="0">
              <a:ln>
                <a:noFill/>
              </a:ln>
              <a:solidFill>
                <a:schemeClr val="tx2">
                  <a:lumMod val="75000"/>
                </a:schemeClr>
              </a:solidFill>
              <a:effectLst/>
              <a:latin typeface="Arial" pitchFamily="34" charset="0"/>
              <a:cs typeface="Arial" pitchFamily="34" charset="0"/>
            </a:endParaRPr>
          </a:p>
          <a:p>
            <a:pPr marL="0" marR="0" lvl="0" indent="457200" algn="just" defTabSz="914400" rtl="0" eaLnBrk="0" fontAlgn="base" latinLnBrk="0" hangingPunct="0">
              <a:lnSpc>
                <a:spcPct val="100000"/>
              </a:lnSpc>
              <a:spcBef>
                <a:spcPct val="0"/>
              </a:spcBef>
              <a:spcAft>
                <a:spcPct val="0"/>
              </a:spcAft>
              <a:buClrTx/>
              <a:buSzTx/>
              <a:buFontTx/>
              <a:buNone/>
              <a:tabLst/>
            </a:pPr>
            <a:r>
              <a:rPr kumimoji="0" lang="ru-RU" sz="2400" b="1" i="0" u="none" strike="noStrike" cap="none" normalizeH="0" baseline="0" dirty="0">
                <a:ln>
                  <a:noFill/>
                </a:ln>
                <a:solidFill>
                  <a:srgbClr val="C00000"/>
                </a:solidFill>
                <a:effectLst/>
                <a:latin typeface="Calibri" pitchFamily="34" charset="0"/>
                <a:ea typeface="Calibri" pitchFamily="34" charset="0"/>
                <a:cs typeface="Times New Roman" pitchFamily="18" charset="0"/>
              </a:rPr>
              <a:t>Ограничения профессии: </a:t>
            </a:r>
            <a:r>
              <a:rPr kumimoji="0" lang="ru-RU" sz="2000" b="1" i="0" u="none" strike="noStrike" cap="none" normalizeH="0" baseline="0" dirty="0">
                <a:ln>
                  <a:noFill/>
                </a:ln>
                <a:solidFill>
                  <a:schemeClr val="tx2">
                    <a:lumMod val="75000"/>
                  </a:schemeClr>
                </a:solidFill>
                <a:effectLst/>
                <a:latin typeface="Calibri" pitchFamily="34" charset="0"/>
                <a:ea typeface="Calibri" pitchFamily="34" charset="0"/>
                <a:cs typeface="Times New Roman" pitchFamily="18" charset="0"/>
              </a:rPr>
              <a:t>высокий уровень ответственности за жизнь и здоровье пациентов (которые зависят от принятых врачом решений); необходимость постоянно развивать свои навыки и умения, осваивать все новые средства труда (препараты, медицинское оборудование), новые приемы и методы работы.</a:t>
            </a:r>
            <a:endParaRPr kumimoji="0" lang="ru-RU" sz="2000" b="1" i="0" u="none" strike="noStrike" cap="none" normalizeH="0" baseline="0" dirty="0">
              <a:ln>
                <a:noFill/>
              </a:ln>
              <a:solidFill>
                <a:schemeClr val="tx2">
                  <a:lumMod val="75000"/>
                </a:schemeClr>
              </a:solidFill>
              <a:effectLst/>
              <a:latin typeface="Arial" pitchFamily="34" charset="0"/>
              <a:cs typeface="Arial" pitchFamily="34" charset="0"/>
            </a:endParaRPr>
          </a:p>
        </p:txBody>
      </p:sp>
      <p:pic>
        <p:nvPicPr>
          <p:cNvPr id="4" name="Picture 2" descr="http://uhmmc.ru/_data/files.thumb/c/3/c3e5dfc63b8eb69_445.73b817bac1_g-middle.jpg">
            <a:extLst>
              <a:ext uri="{FF2B5EF4-FFF2-40B4-BE49-F238E27FC236}">
                <a16:creationId xmlns="" xmlns:a16="http://schemas.microsoft.com/office/drawing/2014/main" id="{C8091F69-5303-4B0F-8497-1F2E2AC9DC95}"/>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069058" y="85401"/>
            <a:ext cx="3886200" cy="25921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472</TotalTime>
  <Words>832</Words>
  <Application>Microsoft Office PowerPoint</Application>
  <PresentationFormat>Экран (4:3)</PresentationFormat>
  <Paragraphs>54</Paragraphs>
  <Slides>13</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Тема Office</vt:lpstr>
      <vt:lpstr>Профессия   ВРАЧ</vt:lpstr>
      <vt:lpstr>Самая гуманная профессия  в  мире</vt:lpstr>
      <vt:lpstr>Почему эта профессия так почётна?</vt:lpstr>
      <vt:lpstr>Истоки профессии</vt:lpstr>
      <vt:lpstr>Презентация PowerPoint</vt:lpstr>
      <vt:lpstr>Социальная значимость профессии  в  обществе</vt:lpstr>
      <vt:lpstr>Массовость  и  уникальность профессии</vt:lpstr>
      <vt:lpstr>Социальная роль врача </vt:lpstr>
      <vt:lpstr>Презентация PowerPoint</vt:lpstr>
      <vt:lpstr>Риски профессии</vt:lpstr>
      <vt:lpstr>Для того чтобы стать врачом, нужно быть</vt:lpstr>
      <vt:lpstr>Для того чтобы стать врачом, нужно обладать такими качествами, как:</vt:lpstr>
      <vt:lpstr>Где получить профессию?</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Профессия   ВРАЧ</dc:title>
  <cp:lastModifiedBy>dimnk</cp:lastModifiedBy>
  <cp:revision>67</cp:revision>
  <dcterms:created xsi:type="dcterms:W3CDTF">2012-10-13T16:23:53Z</dcterms:created>
  <dcterms:modified xsi:type="dcterms:W3CDTF">2021-06-05T12:19:17Z</dcterms:modified>
</cp:coreProperties>
</file>