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70" r:id="rId5"/>
    <p:sldId id="263" r:id="rId6"/>
    <p:sldId id="271" r:id="rId7"/>
    <p:sldId id="279" r:id="rId8"/>
    <p:sldId id="272" r:id="rId9"/>
    <p:sldId id="273" r:id="rId10"/>
    <p:sldId id="274" r:id="rId11"/>
    <p:sldId id="275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audioskazki.net/wp-content/gallery/suteev/raznie_kolesa/0058.jpg" TargetMode="External"/><Relationship Id="rId3" Type="http://schemas.openxmlformats.org/officeDocument/2006/relationships/hyperlink" Target="http://audioskazki.net/" TargetMode="External"/><Relationship Id="rId7" Type="http://schemas.openxmlformats.org/officeDocument/2006/relationships/hyperlink" Target="http://audioskazki.net/wp-content/gallery/suteev/raznie_kolesa/0057.jpg" TargetMode="External"/><Relationship Id="rId12" Type="http://schemas.openxmlformats.org/officeDocument/2006/relationships/hyperlink" Target="http://audioskazki.net/wp-content/gallery/suteev/raznie_kolesa/006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udioskazki.net/wp-content/gallery/suteev/raznie_kolesa/0056.jpg" TargetMode="External"/><Relationship Id="rId11" Type="http://schemas.openxmlformats.org/officeDocument/2006/relationships/hyperlink" Target="http://audioskazki.net/wp-content/gallery/suteev/raznie_kolesa/0061.jpg" TargetMode="External"/><Relationship Id="rId5" Type="http://schemas.openxmlformats.org/officeDocument/2006/relationships/hyperlink" Target="http://audioskazki.net/wp-content/gallery/suteev/raznie_kolesa/0055.jpg" TargetMode="External"/><Relationship Id="rId10" Type="http://schemas.openxmlformats.org/officeDocument/2006/relationships/hyperlink" Target="http://audioskazki.net/wp-content/gallery/suteev/raznie_kolesa/0060.jpg" TargetMode="External"/><Relationship Id="rId4" Type="http://schemas.openxmlformats.org/officeDocument/2006/relationships/hyperlink" Target="http://audioskazki.net/wp-content/gallery/suteev/raznie_kolesa/0054.jpg" TargetMode="External"/><Relationship Id="rId9" Type="http://schemas.openxmlformats.org/officeDocument/2006/relationships/hyperlink" Target="http://audioskazki.net/wp-content/gallery/suteev/raznie_kolesa/0059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499993" y="5013176"/>
            <a:ext cx="4627594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МКДОУ д\с № 7</a:t>
            </a:r>
          </a:p>
          <a:p>
            <a:r>
              <a:rPr lang="ru-RU" sz="28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Кокорева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К.Р.</a:t>
            </a:r>
            <a:endParaRPr lang="ru-RU" sz="2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6078" y="229012"/>
            <a:ext cx="8424936" cy="449353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</a:rPr>
              <a:t>Владимир Григорьевич Сутеев</a:t>
            </a:r>
            <a:endParaRPr lang="en-US" sz="5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briola" panose="04040605051002020D02" pitchFamily="82" charset="0"/>
            </a:endParaRPr>
          </a:p>
          <a:p>
            <a:pPr algn="ctr"/>
            <a:r>
              <a:rPr lang="ru-RU" sz="13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  <a:cs typeface="David" panose="020E0502060401010101" pitchFamily="34" charset="-79"/>
              </a:rPr>
              <a:t>Разные колеса</a:t>
            </a:r>
            <a:endParaRPr lang="ru-RU" sz="138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Gabriola" panose="04040605051002020D02" pitchFamily="82" charset="0"/>
            </a:endParaRPr>
          </a:p>
          <a:p>
            <a:pPr algn="ctr"/>
            <a:r>
              <a:rPr lang="en-US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</a:rPr>
              <a:t>                                        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</a:rPr>
              <a:t>               </a:t>
            </a:r>
            <a:r>
              <a:rPr lang="en-US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</a:rPr>
              <a:t> </a:t>
            </a:r>
            <a:r>
              <a:rPr lang="ru-RU" sz="24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</a:rPr>
              <a:t>                           </a:t>
            </a:r>
            <a:r>
              <a:rPr lang="ru-RU" sz="4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</a:rPr>
              <a:t>(Рисунки   В.Г. </a:t>
            </a:r>
            <a:r>
              <a:rPr lang="ru-RU" sz="4000" b="1" i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</a:rPr>
              <a:t>Сутеева</a:t>
            </a:r>
            <a:r>
              <a:rPr lang="ru-RU" sz="40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</a:rPr>
              <a:t>)</a:t>
            </a:r>
          </a:p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8" name="Рисунок 7" descr="http://audioskazki.net/wp-content/gallery/suteev/raznie_kolesa/0056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6" r="1782"/>
          <a:stretch/>
        </p:blipFill>
        <p:spPr bwMode="auto">
          <a:xfrm>
            <a:off x="412773" y="3068960"/>
            <a:ext cx="4159227" cy="3664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03440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audioskazki.net/wp-content/gallery/suteev/raznie_kolesa/006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616" y="332656"/>
            <a:ext cx="6031637" cy="6309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07503" y="121535"/>
            <a:ext cx="3096345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     </a:t>
            </a:r>
            <a:r>
              <a:rPr lang="ru-RU" sz="2000" dirty="0" smtClean="0"/>
              <a:t>Пришёл </a:t>
            </a:r>
            <a:r>
              <a:rPr lang="ru-RU" sz="2000" dirty="0"/>
              <a:t>как-то к ним Заяц на их житьё посмотреть.</a:t>
            </a:r>
          </a:p>
          <a:p>
            <a:r>
              <a:rPr lang="ru-RU" sz="2000" dirty="0"/>
              <a:t>А его как дорогого гостя приняли:</a:t>
            </a:r>
          </a:p>
          <a:p>
            <a:r>
              <a:rPr lang="en-US" sz="2000" dirty="0" smtClean="0"/>
              <a:t>        </a:t>
            </a:r>
            <a:r>
              <a:rPr lang="ru-RU" sz="2000" dirty="0" smtClean="0"/>
              <a:t>Мушка </a:t>
            </a:r>
            <a:r>
              <a:rPr lang="ru-RU" sz="2000" dirty="0"/>
              <a:t>ему варежки связала,</a:t>
            </a:r>
          </a:p>
          <a:p>
            <a:r>
              <a:rPr lang="en-US" sz="2000" dirty="0" smtClean="0"/>
              <a:t>        </a:t>
            </a:r>
            <a:r>
              <a:rPr lang="ru-RU" sz="2000" dirty="0" smtClean="0"/>
              <a:t>Лягушка </a:t>
            </a:r>
            <a:r>
              <a:rPr lang="ru-RU" sz="2000" dirty="0"/>
              <a:t>морковкой с огорода угостила,</a:t>
            </a:r>
          </a:p>
          <a:p>
            <a:r>
              <a:rPr lang="en-US" sz="2000" dirty="0" smtClean="0"/>
              <a:t>        </a:t>
            </a:r>
            <a:r>
              <a:rPr lang="ru-RU" sz="2000" dirty="0" smtClean="0"/>
              <a:t>Ёжик </a:t>
            </a:r>
            <a:r>
              <a:rPr lang="ru-RU" sz="2000" dirty="0"/>
              <a:t>— грибами да ягодами,</a:t>
            </a:r>
          </a:p>
          <a:p>
            <a:r>
              <a:rPr lang="en-US" sz="2000" dirty="0" smtClean="0"/>
              <a:t>        </a:t>
            </a:r>
            <a:r>
              <a:rPr lang="ru-RU" sz="2000" dirty="0" smtClean="0"/>
              <a:t>А </a:t>
            </a:r>
            <a:r>
              <a:rPr lang="ru-RU" sz="2000" dirty="0"/>
              <a:t>Петушок — пирогами да ватрушками.</a:t>
            </a:r>
          </a:p>
          <a:p>
            <a:r>
              <a:rPr lang="ru-RU" sz="2000" dirty="0"/>
              <a:t>Стыдно стало Зайцу.</a:t>
            </a:r>
          </a:p>
          <a:p>
            <a:r>
              <a:rPr lang="ru-RU" sz="2000" dirty="0"/>
              <a:t>— Простите меня, — говорит.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ru-RU" sz="2000" dirty="0" smtClean="0"/>
              <a:t>— </a:t>
            </a:r>
            <a:r>
              <a:rPr lang="ru-RU" sz="2000" dirty="0"/>
              <a:t>Я смеялся над вами, а теперь вижу — в умелых руках и разные колёса могут пригодиться.</a:t>
            </a:r>
          </a:p>
        </p:txBody>
      </p:sp>
    </p:spTree>
    <p:extLst>
      <p:ext uri="{BB962C8B-B14F-4D97-AF65-F5344CB8AC3E}">
        <p14:creationId xmlns:p14="http://schemas.microsoft.com/office/powerpoint/2010/main" val="3643964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audioskazki.net/wp-content/gallery/suteev/raznie_kolesa/006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3" r="19491"/>
          <a:stretch/>
        </p:blipFill>
        <p:spPr bwMode="auto">
          <a:xfrm>
            <a:off x="827584" y="2708920"/>
            <a:ext cx="4248472" cy="3368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123728" y="620688"/>
            <a:ext cx="4593950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500" b="1" dirty="0"/>
              <a:t>КОНЕЦ</a:t>
            </a:r>
          </a:p>
        </p:txBody>
      </p:sp>
    </p:spTree>
    <p:extLst>
      <p:ext uri="{BB962C8B-B14F-4D97-AF65-F5344CB8AC3E}">
        <p14:creationId xmlns:p14="http://schemas.microsoft.com/office/powerpoint/2010/main" val="23282806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71800" y="122169"/>
            <a:ext cx="37444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/>
              <a:t>Источники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980728"/>
            <a:ext cx="842493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</a:t>
            </a:r>
            <a:r>
              <a:rPr lang="ru-RU" dirty="0">
                <a:hlinkClick r:id="rId3"/>
              </a:rPr>
              <a:t>://</a:t>
            </a:r>
            <a:r>
              <a:rPr lang="en-US" dirty="0" err="1">
                <a:hlinkClick r:id="rId3"/>
              </a:rPr>
              <a:t>audioskazki</a:t>
            </a:r>
            <a:r>
              <a:rPr lang="ru-RU" dirty="0">
                <a:hlinkClick r:id="rId3"/>
              </a:rPr>
              <a:t>.</a:t>
            </a:r>
            <a:r>
              <a:rPr lang="en-US" dirty="0">
                <a:hlinkClick r:id="rId3"/>
              </a:rPr>
              <a:t>net</a:t>
            </a:r>
            <a:r>
              <a:rPr lang="ru-RU" dirty="0" smtClean="0">
                <a:hlinkClick r:id="rId3"/>
              </a:rPr>
              <a:t>/</a:t>
            </a:r>
            <a:endParaRPr lang="en-US" dirty="0" smtClean="0"/>
          </a:p>
          <a:p>
            <a:endParaRPr lang="en-US" sz="1050" u="sng" dirty="0" smtClean="0">
              <a:hlinkClick r:id="rId4"/>
            </a:endParaRPr>
          </a:p>
          <a:p>
            <a:r>
              <a:rPr lang="en-US" u="sng" dirty="0" smtClean="0">
                <a:hlinkClick r:id="rId4"/>
              </a:rPr>
              <a:t>http</a:t>
            </a:r>
            <a:r>
              <a:rPr lang="en-US" u="sng" dirty="0">
                <a:hlinkClick r:id="rId4"/>
              </a:rPr>
              <a:t>://</a:t>
            </a:r>
            <a:r>
              <a:rPr lang="en-US" u="sng" dirty="0" smtClean="0">
                <a:hlinkClick r:id="rId4"/>
              </a:rPr>
              <a:t>audioskazki.net/wp-content/gallery/suteev/raznie_kolesa/0054.jpg</a:t>
            </a:r>
            <a:endParaRPr lang="en-US" u="sng" dirty="0" smtClean="0"/>
          </a:p>
          <a:p>
            <a:endParaRPr lang="ru-RU" sz="1050" dirty="0"/>
          </a:p>
          <a:p>
            <a:r>
              <a:rPr lang="en-US" u="sng" dirty="0">
                <a:hlinkClick r:id="rId5"/>
              </a:rPr>
              <a:t>http://</a:t>
            </a:r>
            <a:r>
              <a:rPr lang="en-US" u="sng" dirty="0" smtClean="0">
                <a:hlinkClick r:id="rId5"/>
              </a:rPr>
              <a:t>audioskazki.net/wp-content/gallery/suteev/raznie_kolesa/0055.jpg</a:t>
            </a:r>
            <a:endParaRPr lang="en-US" u="sng" dirty="0" smtClean="0"/>
          </a:p>
          <a:p>
            <a:endParaRPr lang="ru-RU" sz="1050" dirty="0"/>
          </a:p>
          <a:p>
            <a:r>
              <a:rPr lang="en-US" u="sng" dirty="0">
                <a:hlinkClick r:id="rId6"/>
              </a:rPr>
              <a:t>http://</a:t>
            </a:r>
            <a:r>
              <a:rPr lang="en-US" u="sng" dirty="0" smtClean="0">
                <a:hlinkClick r:id="rId6"/>
              </a:rPr>
              <a:t>audioskazki.net/wp-content/gallery/suteev/raznie_kolesa/0056.jpg</a:t>
            </a:r>
            <a:endParaRPr lang="en-US" u="sng" dirty="0" smtClean="0"/>
          </a:p>
          <a:p>
            <a:endParaRPr lang="ru-RU" sz="1050" dirty="0"/>
          </a:p>
          <a:p>
            <a:r>
              <a:rPr lang="en-US" u="sng" dirty="0">
                <a:hlinkClick r:id="rId7"/>
              </a:rPr>
              <a:t>http://</a:t>
            </a:r>
            <a:r>
              <a:rPr lang="en-US" u="sng" dirty="0" smtClean="0">
                <a:hlinkClick r:id="rId7"/>
              </a:rPr>
              <a:t>audioskazki.net/wp-content/gallery/suteev/raznie_kolesa/0057.jpg</a:t>
            </a:r>
            <a:endParaRPr lang="en-US" u="sng" dirty="0" smtClean="0"/>
          </a:p>
          <a:p>
            <a:endParaRPr lang="ru-RU" sz="1050" dirty="0"/>
          </a:p>
          <a:p>
            <a:r>
              <a:rPr lang="en-US" u="sng" dirty="0">
                <a:hlinkClick r:id="rId8"/>
              </a:rPr>
              <a:t>http://</a:t>
            </a:r>
            <a:r>
              <a:rPr lang="en-US" u="sng" dirty="0" smtClean="0">
                <a:hlinkClick r:id="rId8"/>
              </a:rPr>
              <a:t>audioskazki.net/wp-content/gallery/suteev/raznie_kolesa/0058.jpg</a:t>
            </a:r>
            <a:endParaRPr lang="en-US" u="sng" dirty="0" smtClean="0"/>
          </a:p>
          <a:p>
            <a:endParaRPr lang="ru-RU" sz="1050" dirty="0"/>
          </a:p>
          <a:p>
            <a:r>
              <a:rPr lang="en-US" u="sng" dirty="0">
                <a:hlinkClick r:id="rId9"/>
              </a:rPr>
              <a:t>http://</a:t>
            </a:r>
            <a:r>
              <a:rPr lang="en-US" u="sng" dirty="0" smtClean="0">
                <a:hlinkClick r:id="rId9"/>
              </a:rPr>
              <a:t>audioskazki.net/wp-content/gallery/suteev/raznie_kolesa/0059.jpg</a:t>
            </a:r>
            <a:endParaRPr lang="en-US" u="sng" dirty="0" smtClean="0"/>
          </a:p>
          <a:p>
            <a:endParaRPr lang="ru-RU" sz="1050" dirty="0"/>
          </a:p>
          <a:p>
            <a:r>
              <a:rPr lang="en-US" u="sng" dirty="0">
                <a:hlinkClick r:id="rId10"/>
              </a:rPr>
              <a:t>http://</a:t>
            </a:r>
            <a:r>
              <a:rPr lang="en-US" u="sng" dirty="0" smtClean="0">
                <a:hlinkClick r:id="rId10"/>
              </a:rPr>
              <a:t>audioskazki.net/wp-content/gallery/suteev/raznie_kolesa/0060.jpg</a:t>
            </a:r>
            <a:endParaRPr lang="en-US" u="sng" dirty="0" smtClean="0"/>
          </a:p>
          <a:p>
            <a:endParaRPr lang="ru-RU" sz="1050" dirty="0"/>
          </a:p>
          <a:p>
            <a:r>
              <a:rPr lang="en-US" u="sng" dirty="0">
                <a:hlinkClick r:id="rId11"/>
              </a:rPr>
              <a:t>http://</a:t>
            </a:r>
            <a:r>
              <a:rPr lang="en-US" u="sng" dirty="0" smtClean="0">
                <a:hlinkClick r:id="rId11"/>
              </a:rPr>
              <a:t>audioskazki.net/wp-content/gallery/suteev/raznie_kolesa/0061.jpg</a:t>
            </a:r>
            <a:endParaRPr lang="en-US" u="sng" dirty="0" smtClean="0"/>
          </a:p>
          <a:p>
            <a:endParaRPr lang="ru-RU" sz="1050" dirty="0"/>
          </a:p>
          <a:p>
            <a:r>
              <a:rPr lang="en-US" u="sng" dirty="0">
                <a:hlinkClick r:id="rId12"/>
              </a:rPr>
              <a:t>http://</a:t>
            </a:r>
            <a:r>
              <a:rPr lang="en-US" u="sng" dirty="0" smtClean="0">
                <a:hlinkClick r:id="rId12"/>
              </a:rPr>
              <a:t>audioskazki.net/wp-content/gallery/suteev/raznie_kolesa/0062.jpg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669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audioskazki.net/wp-content/gallery/suteev/raznie_kolesa/005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33" y="260648"/>
            <a:ext cx="5367680" cy="6336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796135" y="1772816"/>
            <a:ext cx="3258717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     </a:t>
            </a:r>
            <a:r>
              <a:rPr lang="ru-RU" sz="2000" dirty="0" smtClean="0"/>
              <a:t>Стоит </a:t>
            </a:r>
            <a:r>
              <a:rPr lang="ru-RU" sz="2000" dirty="0"/>
              <a:t>пенёк, на пеньке — теремок</a:t>
            </a:r>
            <a:r>
              <a:rPr lang="ru-RU" sz="2000" dirty="0" smtClean="0"/>
              <a:t>.</a:t>
            </a:r>
            <a:endParaRPr lang="en-US" sz="2000" dirty="0" smtClean="0"/>
          </a:p>
          <a:p>
            <a:r>
              <a:rPr lang="en-US" sz="2000" dirty="0" smtClean="0"/>
              <a:t>          </a:t>
            </a:r>
            <a:r>
              <a:rPr lang="ru-RU" sz="2000" dirty="0" smtClean="0"/>
              <a:t>А </a:t>
            </a:r>
            <a:r>
              <a:rPr lang="ru-RU" sz="2000" dirty="0"/>
              <a:t>в теремке живут Мушка,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           </a:t>
            </a:r>
            <a:r>
              <a:rPr lang="ru-RU" sz="2000" dirty="0" smtClean="0"/>
              <a:t>Лягушка</a:t>
            </a:r>
            <a:r>
              <a:rPr lang="ru-RU" sz="2000" dirty="0"/>
              <a:t>,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   </a:t>
            </a:r>
            <a:r>
              <a:rPr lang="ru-RU" sz="2000" dirty="0" smtClean="0"/>
              <a:t>Ёжик 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 </a:t>
            </a:r>
            <a:r>
              <a:rPr lang="ru-RU" sz="2000" dirty="0" smtClean="0"/>
              <a:t>да </a:t>
            </a:r>
            <a:r>
              <a:rPr lang="ru-RU" sz="2000" dirty="0"/>
              <a:t>Петушок-Золотой гребешок.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0090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audioskazki.net/wp-content/gallery/suteev/raznie_kolesa/0055_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762" y="1102627"/>
            <a:ext cx="7692475" cy="5725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4100" y="116632"/>
            <a:ext cx="90599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Вот как-то пошли они в лес — за цветами, за грибами, за дровами, за ягодами</a:t>
            </a:r>
            <a:r>
              <a:rPr lang="ru-RU" sz="2000" dirty="0" smtClean="0"/>
              <a:t>.</a:t>
            </a:r>
            <a:endParaRPr lang="ru-RU" sz="2000" dirty="0"/>
          </a:p>
          <a:p>
            <a:r>
              <a:rPr lang="en-US" sz="2000" dirty="0" smtClean="0"/>
              <a:t>                  </a:t>
            </a:r>
            <a:r>
              <a:rPr lang="ru-RU" sz="2000" dirty="0" smtClean="0"/>
              <a:t>Ходили-ходили </a:t>
            </a:r>
            <a:r>
              <a:rPr lang="ru-RU" sz="2000" dirty="0"/>
              <a:t>по лесу и на поляну вышли.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                                      </a:t>
            </a:r>
            <a:r>
              <a:rPr lang="ru-RU" sz="2000" dirty="0" smtClean="0"/>
              <a:t>Смотрят </a:t>
            </a:r>
            <a:r>
              <a:rPr lang="ru-RU" sz="2000" dirty="0"/>
              <a:t>— а там пустая телега стоит. </a:t>
            </a:r>
          </a:p>
        </p:txBody>
      </p:sp>
    </p:spTree>
    <p:extLst>
      <p:ext uri="{BB962C8B-B14F-4D97-AF65-F5344CB8AC3E}">
        <p14:creationId xmlns:p14="http://schemas.microsoft.com/office/powerpoint/2010/main" val="268497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audioskazki.net/wp-content/gallery/suteev/raznie_kolesa/005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190888"/>
            <a:ext cx="5986001" cy="6476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07504" y="320455"/>
            <a:ext cx="288032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  </a:t>
            </a:r>
            <a:r>
              <a:rPr lang="ru-RU" dirty="0" smtClean="0"/>
              <a:t>Телега-то </a:t>
            </a:r>
            <a:r>
              <a:rPr lang="ru-RU" dirty="0"/>
              <a:t>пустая, да не простая — все колёса разные: </a:t>
            </a:r>
            <a:r>
              <a:rPr lang="en-US" dirty="0"/>
              <a:t> </a:t>
            </a:r>
            <a:r>
              <a:rPr lang="ru-RU" dirty="0" smtClean="0"/>
              <a:t>одно </a:t>
            </a:r>
            <a:r>
              <a:rPr lang="ru-RU" dirty="0"/>
              <a:t>совсем маленькое колесико, </a:t>
            </a:r>
            <a:r>
              <a:rPr lang="en-US" dirty="0" smtClean="0"/>
              <a:t>       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ru-RU" dirty="0" smtClean="0"/>
              <a:t>другое </a:t>
            </a:r>
            <a:r>
              <a:rPr lang="ru-RU" dirty="0"/>
              <a:t>— побольше, </a:t>
            </a:r>
            <a:r>
              <a:rPr lang="en-US" dirty="0" smtClean="0"/>
              <a:t> </a:t>
            </a:r>
          </a:p>
          <a:p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ru-RU" dirty="0" smtClean="0"/>
              <a:t>третье </a:t>
            </a:r>
            <a:r>
              <a:rPr lang="ru-RU" dirty="0"/>
              <a:t>— среднее, </a:t>
            </a:r>
            <a:endParaRPr lang="en-US" dirty="0" smtClean="0"/>
          </a:p>
          <a:p>
            <a:r>
              <a:rPr lang="ru-RU" dirty="0" smtClean="0"/>
              <a:t>а </a:t>
            </a:r>
            <a:r>
              <a:rPr lang="ru-RU" dirty="0"/>
              <a:t>четвёртое — большое-пребольшое </a:t>
            </a:r>
            <a:r>
              <a:rPr lang="ru-RU" dirty="0" err="1"/>
              <a:t>колесище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      </a:t>
            </a:r>
            <a:r>
              <a:rPr lang="ru-RU" dirty="0" smtClean="0"/>
              <a:t>Телега</a:t>
            </a:r>
            <a:r>
              <a:rPr lang="ru-RU" dirty="0"/>
              <a:t>, видно, давно стоит: грибы под ней растут.</a:t>
            </a:r>
          </a:p>
          <a:p>
            <a:r>
              <a:rPr lang="en-US" dirty="0" smtClean="0"/>
              <a:t>   </a:t>
            </a:r>
            <a:r>
              <a:rPr lang="ru-RU" dirty="0" smtClean="0"/>
              <a:t>Стоят </a:t>
            </a:r>
            <a:r>
              <a:rPr lang="ru-RU" dirty="0"/>
              <a:t>Мушка, Лягушка, Ежик да Петушок, смотрят и удивляются. Тут Заяц на дорогу из кустов выскочил, тоже смотрит, смеётся.</a:t>
            </a:r>
          </a:p>
          <a:p>
            <a:r>
              <a:rPr lang="ru-RU" dirty="0"/>
              <a:t>— Это твоя телега? — спрашивают Зайца.</a:t>
            </a:r>
          </a:p>
          <a:p>
            <a:r>
              <a:rPr lang="ru-RU" dirty="0"/>
              <a:t>— Нет, это Медведя телега. Он её делал-делал, не доделал да и бросил. Вот она и стоит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07713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-2855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audioskazki.net/wp-content/gallery/suteev/raznie_kolesa/0057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7344816" cy="602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44624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— Давайте возьмём телегу домой, — сказал Ёжик. — В хозяйстве пригодится.</a:t>
            </a:r>
          </a:p>
          <a:p>
            <a:r>
              <a:rPr lang="ru-RU" dirty="0"/>
              <a:t>— Давайте, — сказали остальные.	</a:t>
            </a:r>
          </a:p>
          <a:p>
            <a:r>
              <a:rPr lang="en-US" dirty="0" smtClean="0"/>
              <a:t>                          </a:t>
            </a:r>
            <a:r>
              <a:rPr lang="ru-RU" dirty="0" smtClean="0"/>
              <a:t>Стали </a:t>
            </a:r>
            <a:r>
              <a:rPr lang="ru-RU" dirty="0"/>
              <a:t>все телегу толкать, а она не идёт: у неё все колёса разные.</a:t>
            </a:r>
          </a:p>
          <a:p>
            <a:r>
              <a:rPr lang="en-US" dirty="0" smtClean="0"/>
              <a:t>                                   </a:t>
            </a:r>
            <a:r>
              <a:rPr lang="ru-RU" dirty="0" smtClean="0"/>
              <a:t>Толкали-толкали </a:t>
            </a:r>
            <a:r>
              <a:rPr lang="ru-RU" dirty="0"/>
              <a:t>— толку никакого! Телега то направо завернёт, 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                                                                                                       </a:t>
            </a:r>
            <a:r>
              <a:rPr lang="ru-RU" dirty="0" smtClean="0"/>
              <a:t>то </a:t>
            </a:r>
            <a:r>
              <a:rPr lang="ru-RU" dirty="0"/>
              <a:t>налево упадёт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en-US" dirty="0" smtClean="0"/>
              <a:t>                                                                 </a:t>
            </a:r>
            <a:r>
              <a:rPr lang="ru-RU" dirty="0" smtClean="0"/>
              <a:t>И </a:t>
            </a:r>
            <a:r>
              <a:rPr lang="ru-RU" dirty="0"/>
              <a:t>дорога плохая — то яма, то кочка.</a:t>
            </a:r>
          </a:p>
          <a:p>
            <a:r>
              <a:rPr lang="en-US" dirty="0" smtClean="0"/>
              <a:t>                                                                             </a:t>
            </a:r>
            <a:r>
              <a:rPr lang="ru-RU" dirty="0" smtClean="0"/>
              <a:t>А </a:t>
            </a:r>
            <a:r>
              <a:rPr lang="ru-RU" dirty="0"/>
              <a:t>Заяц хохочет, от смеху надрывается:</a:t>
            </a:r>
          </a:p>
          <a:p>
            <a:r>
              <a:rPr lang="en-US" dirty="0" smtClean="0"/>
              <a:t>                                                                                       </a:t>
            </a:r>
            <a:r>
              <a:rPr lang="ru-RU" dirty="0" smtClean="0"/>
              <a:t>— </a:t>
            </a:r>
            <a:r>
              <a:rPr lang="ru-RU" dirty="0"/>
              <a:t>Кому нужна такая негодная телега!</a:t>
            </a:r>
          </a:p>
          <a:p>
            <a:r>
              <a:rPr lang="en-US" dirty="0" smtClean="0"/>
              <a:t>                                                                </a:t>
            </a:r>
            <a:r>
              <a:rPr lang="ru-RU" dirty="0" smtClean="0"/>
              <a:t>Устали </a:t>
            </a:r>
            <a:r>
              <a:rPr lang="ru-RU" dirty="0"/>
              <a:t>все, а бросить жалко — в хозяйстве пригодится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67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audioskazki.net/wp-content/gallery/suteev/raznie_kolesa/0058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57" y="116632"/>
            <a:ext cx="8784976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776075" y="3933055"/>
            <a:ext cx="61361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                    </a:t>
            </a:r>
            <a:r>
              <a:rPr lang="ru-RU" sz="2000" dirty="0" smtClean="0"/>
              <a:t>Опять </a:t>
            </a:r>
            <a:r>
              <a:rPr lang="ru-RU" sz="2000" dirty="0"/>
              <a:t>Ёжик догадался:</a:t>
            </a:r>
          </a:p>
          <a:p>
            <a:r>
              <a:rPr lang="en-US" sz="2000" dirty="0" smtClean="0"/>
              <a:t>              </a:t>
            </a:r>
            <a:r>
              <a:rPr lang="ru-RU" sz="2000" dirty="0" smtClean="0"/>
              <a:t>— </a:t>
            </a:r>
            <a:r>
              <a:rPr lang="ru-RU" sz="2000" dirty="0"/>
              <a:t>Давайте все по колесу возьмём.</a:t>
            </a:r>
          </a:p>
          <a:p>
            <a:r>
              <a:rPr lang="en-US" sz="2000" dirty="0" smtClean="0"/>
              <a:t>      </a:t>
            </a:r>
            <a:r>
              <a:rPr lang="ru-RU" sz="2000" dirty="0" smtClean="0"/>
              <a:t>— </a:t>
            </a:r>
            <a:r>
              <a:rPr lang="ru-RU" sz="2000" dirty="0"/>
              <a:t>Давайте!</a:t>
            </a:r>
          </a:p>
          <a:p>
            <a:r>
              <a:rPr lang="en-US" sz="2000" dirty="0" smtClean="0"/>
              <a:t>     </a:t>
            </a:r>
            <a:r>
              <a:rPr lang="ru-RU" sz="2000" dirty="0" smtClean="0"/>
              <a:t>Сняли </a:t>
            </a:r>
            <a:r>
              <a:rPr lang="ru-RU" sz="2000" dirty="0"/>
              <a:t>с телеги колёса и домой покатили: Мушка — маленькое колесико, Ёжик — побольше, Лягушка — </a:t>
            </a:r>
            <a:r>
              <a:rPr lang="ru-RU" sz="2000" dirty="0" smtClean="0"/>
              <a:t>среднее…</a:t>
            </a:r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ru-RU" sz="2000" dirty="0" smtClean="0"/>
              <a:t>А </a:t>
            </a:r>
            <a:r>
              <a:rPr lang="ru-RU" sz="2000" dirty="0"/>
              <a:t>Петушок вскочил на самое большое </a:t>
            </a:r>
            <a:r>
              <a:rPr lang="ru-RU" sz="2000" dirty="0" err="1"/>
              <a:t>колесище</a:t>
            </a:r>
            <a:r>
              <a:rPr lang="ru-RU" sz="2000" dirty="0"/>
              <a:t>, ногами перебирает, крыльями хлопает и кричит</a:t>
            </a:r>
            <a:r>
              <a:rPr lang="ru-RU" sz="2000" dirty="0" smtClean="0"/>
              <a:t>:</a:t>
            </a:r>
            <a:r>
              <a:rPr lang="en-US" sz="2000" dirty="0" smtClean="0"/>
              <a:t>              </a:t>
            </a:r>
            <a:r>
              <a:rPr lang="ru-RU" sz="2000" dirty="0" smtClean="0"/>
              <a:t>— </a:t>
            </a:r>
            <a:r>
              <a:rPr lang="ru-RU" sz="2000" dirty="0"/>
              <a:t>Ку-ка-ре-ку-у</a:t>
            </a:r>
            <a:r>
              <a:rPr lang="ru-RU" sz="2000" dirty="0" smtClean="0"/>
              <a:t>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0382341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http://audioskazki.net/wp-content/gallery/suteev/raznie_kolesa/0058_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05"/>
          <a:stretch/>
        </p:blipFill>
        <p:spPr bwMode="auto">
          <a:xfrm>
            <a:off x="827584" y="1052736"/>
            <a:ext cx="7673124" cy="4188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49871" y="1196752"/>
            <a:ext cx="561662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            </a:t>
            </a:r>
            <a:r>
              <a:rPr lang="ru-RU" sz="2000" dirty="0" smtClean="0"/>
              <a:t>Заяц </a:t>
            </a:r>
            <a:r>
              <a:rPr lang="ru-RU" sz="2000" dirty="0"/>
              <a:t>смеётся:</a:t>
            </a:r>
          </a:p>
          <a:p>
            <a:r>
              <a:rPr lang="ru-RU" sz="2000" dirty="0"/>
              <a:t>— Вот чудаки, домой разные колёса покатили!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5591856"/>
            <a:ext cx="76731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            </a:t>
            </a:r>
            <a:r>
              <a:rPr lang="ru-RU" sz="2000" dirty="0" smtClean="0"/>
              <a:t>Тем </a:t>
            </a:r>
            <a:r>
              <a:rPr lang="ru-RU" sz="2000" dirty="0"/>
              <a:t>временем Мушка, Ежик, Лягушка и Петушок прикатили колёса домой и задумались: что с ними делать?</a:t>
            </a:r>
          </a:p>
        </p:txBody>
      </p:sp>
    </p:spTree>
    <p:extLst>
      <p:ext uri="{BB962C8B-B14F-4D97-AF65-F5344CB8AC3E}">
        <p14:creationId xmlns:p14="http://schemas.microsoft.com/office/powerpoint/2010/main" val="207976885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audioskazki.net/wp-content/gallery/suteev/raznie_kolesa/0059_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82"/>
          <a:stretch/>
        </p:blipFill>
        <p:spPr bwMode="auto">
          <a:xfrm>
            <a:off x="5148064" y="95802"/>
            <a:ext cx="3837595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://audioskazki.net/wp-content/gallery/suteev/raznie_kolesa/0059_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023"/>
          <a:stretch/>
        </p:blipFill>
        <p:spPr bwMode="auto">
          <a:xfrm>
            <a:off x="18793" y="2852936"/>
            <a:ext cx="4692466" cy="3271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audioskazki.net/wp-content/gallery/suteev/raznie_kolesa/0059_3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71"/>
          <a:stretch/>
        </p:blipFill>
        <p:spPr bwMode="auto">
          <a:xfrm>
            <a:off x="4626321" y="3717032"/>
            <a:ext cx="4517679" cy="3055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83783" y="116632"/>
            <a:ext cx="472024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   </a:t>
            </a:r>
            <a:r>
              <a:rPr lang="ru-RU" sz="2000" dirty="0" smtClean="0"/>
              <a:t>— </a:t>
            </a:r>
            <a:r>
              <a:rPr lang="ru-RU" sz="2000" dirty="0"/>
              <a:t>Я знаю, — сказала Мушка, взяла самое маленькое колесико — </a:t>
            </a:r>
            <a:r>
              <a:rPr lang="ru-RU" sz="2000" dirty="0" err="1"/>
              <a:t>прялочку</a:t>
            </a:r>
            <a:r>
              <a:rPr lang="ru-RU" sz="2000" dirty="0"/>
              <a:t> сделала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r>
              <a:rPr lang="en-US" sz="2000" dirty="0" smtClean="0"/>
              <a:t>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</a:t>
            </a:r>
            <a:r>
              <a:rPr lang="ru-RU" sz="2000" dirty="0" smtClean="0"/>
              <a:t>Ёжик </a:t>
            </a:r>
            <a:r>
              <a:rPr lang="ru-RU" sz="2000" dirty="0"/>
              <a:t>догадался: к своему колесу две палки приладил — тачка вышла.</a:t>
            </a:r>
            <a:br>
              <a:rPr lang="ru-RU" sz="2000" dirty="0"/>
            </a:br>
            <a:r>
              <a:rPr lang="en-US" sz="2000" dirty="0"/>
              <a:t>  </a:t>
            </a:r>
            <a:r>
              <a:rPr lang="en-US" sz="2000" dirty="0" smtClean="0"/>
              <a:t>          </a:t>
            </a:r>
            <a:r>
              <a:rPr lang="ru-RU" sz="2000" dirty="0"/>
              <a:t>— Я тоже придумала, — сказала Лягушка и колесо побольше к колодцу пристроила, чтобы лучше было воду </a:t>
            </a:r>
            <a:r>
              <a:rPr lang="ru-RU" sz="2000" dirty="0" smtClean="0"/>
              <a:t>брать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120099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hdwalls.in/wp-content/uploads/2015/06/Backgrounds-Beautiful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71" b="29011"/>
          <a:stretch/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http://audioskazki.net/wp-content/gallery/suteev/raznie_kolesa/006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16" y="191228"/>
            <a:ext cx="5650807" cy="64755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5940152" y="620688"/>
            <a:ext cx="3131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         </a:t>
            </a:r>
            <a:r>
              <a:rPr lang="ru-RU" sz="2000" dirty="0" smtClean="0"/>
              <a:t>А </a:t>
            </a:r>
            <a:r>
              <a:rPr lang="ru-RU" sz="2000" dirty="0"/>
              <a:t>Петушок большое </a:t>
            </a:r>
            <a:r>
              <a:rPr lang="ru-RU" sz="2000" dirty="0" err="1"/>
              <a:t>колесище</a:t>
            </a:r>
            <a:r>
              <a:rPr lang="ru-RU" sz="2000" dirty="0"/>
              <a:t> в ручей опустил, жернова поставил и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     </a:t>
            </a:r>
            <a:r>
              <a:rPr lang="ru-RU" sz="2000" dirty="0" smtClean="0"/>
              <a:t>мельницу </a:t>
            </a:r>
            <a:r>
              <a:rPr lang="ru-RU" sz="2000" dirty="0"/>
              <a:t>построил</a:t>
            </a:r>
            <a:r>
              <a:rPr lang="ru-RU" sz="2000" dirty="0" smtClean="0"/>
              <a:t>.</a:t>
            </a:r>
            <a:r>
              <a:rPr lang="ru-RU" sz="2000" dirty="0"/>
              <a:t>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    </a:t>
            </a:r>
            <a:r>
              <a:rPr lang="ru-RU" sz="2000" dirty="0" smtClean="0"/>
              <a:t>Все </a:t>
            </a:r>
            <a:r>
              <a:rPr lang="ru-RU" sz="2000" dirty="0"/>
              <a:t>колёса в хозяйстве пригодились: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  </a:t>
            </a:r>
            <a:r>
              <a:rPr lang="ru-RU" sz="2000" dirty="0" smtClean="0"/>
              <a:t>Мушка </a:t>
            </a:r>
            <a:r>
              <a:rPr lang="ru-RU" sz="2000" dirty="0"/>
              <a:t>на </a:t>
            </a:r>
            <a:r>
              <a:rPr lang="ru-RU" sz="2000" dirty="0" err="1"/>
              <a:t>прялочке</a:t>
            </a:r>
            <a:r>
              <a:rPr lang="ru-RU" sz="2000" dirty="0"/>
              <a:t> нитки прядёт, 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      </a:t>
            </a:r>
            <a:r>
              <a:rPr lang="ru-RU" sz="2000" dirty="0" smtClean="0"/>
              <a:t>Лягушка </a:t>
            </a:r>
            <a:r>
              <a:rPr lang="ru-RU" sz="2000" dirty="0"/>
              <a:t>с колодца воду носит — огород поливает,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      </a:t>
            </a:r>
            <a:r>
              <a:rPr lang="ru-RU" sz="2000" dirty="0" smtClean="0"/>
              <a:t>Ёжик </a:t>
            </a:r>
            <a:r>
              <a:rPr lang="ru-RU" sz="2000" dirty="0"/>
              <a:t>из лесу на тачке грибы, ягоды, дрова возит.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   </a:t>
            </a:r>
            <a:r>
              <a:rPr lang="ru-RU" sz="2000" dirty="0" smtClean="0"/>
              <a:t>А </a:t>
            </a:r>
            <a:r>
              <a:rPr lang="ru-RU" sz="2000" dirty="0"/>
              <a:t>Петушок на мельнице муку мелет.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755818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</TotalTime>
  <Words>504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Березовская Анна</dc:creator>
  <cp:lastModifiedBy>Гнёздышко</cp:lastModifiedBy>
  <cp:revision>12</cp:revision>
  <dcterms:created xsi:type="dcterms:W3CDTF">2016-01-17T20:36:44Z</dcterms:created>
  <dcterms:modified xsi:type="dcterms:W3CDTF">2021-06-03T08:25:43Z</dcterms:modified>
</cp:coreProperties>
</file>