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3" autoAdjust="0"/>
    <p:restoredTop sz="94681" autoAdjust="0"/>
  </p:normalViewPr>
  <p:slideViewPr>
    <p:cSldViewPr>
      <p:cViewPr varScale="1">
        <p:scale>
          <a:sx n="76" d="100"/>
          <a:sy n="76" d="100"/>
        </p:scale>
        <p:origin x="-164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46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D1BE9-CD3F-449F-B6BB-DD89664D4555}" type="datetimeFigureOut">
              <a:rPr lang="ru-RU" smtClean="0"/>
              <a:pPr/>
              <a:t>05.06.2021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5B259-2E97-4125-8873-C5084A02BF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D1BE9-CD3F-449F-B6BB-DD89664D4555}" type="datetimeFigureOut">
              <a:rPr lang="ru-RU" smtClean="0"/>
              <a:pPr/>
              <a:t>05.06.2021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5B259-2E97-4125-8873-C5084A02B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D1BE9-CD3F-449F-B6BB-DD89664D4555}" type="datetimeFigureOut">
              <a:rPr lang="ru-RU" smtClean="0"/>
              <a:pPr/>
              <a:t>05.06.2021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5B259-2E97-4125-8873-C5084A02B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D1BE9-CD3F-449F-B6BB-DD89664D4555}" type="datetimeFigureOut">
              <a:rPr lang="ru-RU" smtClean="0"/>
              <a:pPr/>
              <a:t>05.06.2021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5B259-2E97-4125-8873-C5084A02BF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D1BE9-CD3F-449F-B6BB-DD89664D4555}" type="datetimeFigureOut">
              <a:rPr lang="ru-RU" smtClean="0"/>
              <a:pPr/>
              <a:t>05.06.2021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5B259-2E97-4125-8873-C5084A02B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D1BE9-CD3F-449F-B6BB-DD89664D4555}" type="datetimeFigureOut">
              <a:rPr lang="ru-RU" smtClean="0"/>
              <a:pPr/>
              <a:t>05.06.2021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5B259-2E97-4125-8873-C5084A02BF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D1BE9-CD3F-449F-B6BB-DD89664D4555}" type="datetimeFigureOut">
              <a:rPr lang="ru-RU" smtClean="0"/>
              <a:pPr/>
              <a:t>05.06.2021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5B259-2E97-4125-8873-C5084A02BF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D1BE9-CD3F-449F-B6BB-DD89664D4555}" type="datetimeFigureOut">
              <a:rPr lang="ru-RU" smtClean="0"/>
              <a:pPr/>
              <a:t>05.06.2021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5B259-2E97-4125-8873-C5084A02B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D1BE9-CD3F-449F-B6BB-DD89664D4555}" type="datetimeFigureOut">
              <a:rPr lang="ru-RU" smtClean="0"/>
              <a:pPr/>
              <a:t>05.06.2021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5B259-2E97-4125-8873-C5084A02B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D1BE9-CD3F-449F-B6BB-DD89664D4555}" type="datetimeFigureOut">
              <a:rPr lang="ru-RU" smtClean="0"/>
              <a:pPr/>
              <a:t>05.06.2021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5B259-2E97-4125-8873-C5084A02B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D1BE9-CD3F-449F-B6BB-DD89664D4555}" type="datetimeFigureOut">
              <a:rPr lang="ru-RU" smtClean="0"/>
              <a:pPr/>
              <a:t>05.06.2021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5B259-2E97-4125-8873-C5084A02BF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1ED1BE9-CD3F-449F-B6BB-DD89664D4555}" type="datetimeFigureOut">
              <a:rPr lang="ru-RU" smtClean="0"/>
              <a:pPr/>
              <a:t>05.06.2021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475B259-2E97-4125-8873-C5084A02B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Meine</a:t>
            </a:r>
            <a:r>
              <a:rPr lang="en-US" dirty="0" smtClean="0"/>
              <a:t> </a:t>
            </a:r>
            <a:r>
              <a:rPr lang="en-US" dirty="0" err="1" smtClean="0"/>
              <a:t>Schulsachen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>
                <a:solidFill>
                  <a:schemeClr val="tx2"/>
                </a:solidFill>
              </a:rPr>
              <a:t>d</a:t>
            </a:r>
            <a:r>
              <a:rPr lang="en-US" dirty="0" smtClean="0">
                <a:solidFill>
                  <a:schemeClr val="tx2"/>
                </a:solidFill>
              </a:rPr>
              <a:t>er</a:t>
            </a:r>
            <a:r>
              <a:rPr lang="en-US" dirty="0" smtClean="0"/>
              <a:t> </a:t>
            </a:r>
            <a:r>
              <a:rPr lang="en-US" dirty="0" err="1" smtClean="0"/>
              <a:t>Filzstift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777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836712"/>
            <a:ext cx="4680520" cy="3306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497210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>
                <a:solidFill>
                  <a:srgbClr val="C00000"/>
                </a:solidFill>
              </a:rPr>
              <a:t>d</a:t>
            </a:r>
            <a:r>
              <a:rPr lang="en-US" dirty="0" smtClean="0">
                <a:solidFill>
                  <a:srgbClr val="C00000"/>
                </a:solidFill>
              </a:rPr>
              <a:t>ie</a:t>
            </a:r>
            <a:r>
              <a:rPr lang="en-US" dirty="0" smtClean="0"/>
              <a:t> </a:t>
            </a:r>
            <a:r>
              <a:rPr lang="en-US" dirty="0" err="1" smtClean="0"/>
              <a:t>Schere</a:t>
            </a: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5" name="Содержимое 4" descr="depositphotos_2591457-stock-photo-scissors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1737122" y="731838"/>
            <a:ext cx="5212556" cy="3475037"/>
          </a:xfrm>
        </p:spPr>
      </p:pic>
    </p:spTree>
    <p:extLst>
      <p:ext uri="{BB962C8B-B14F-4D97-AF65-F5344CB8AC3E}">
        <p14:creationId xmlns="" xmlns:p14="http://schemas.microsoft.com/office/powerpoint/2010/main" val="1412053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>
                <a:solidFill>
                  <a:schemeClr val="tx2"/>
                </a:solidFill>
              </a:rPr>
              <a:t>d</a:t>
            </a:r>
            <a:r>
              <a:rPr lang="en-US" dirty="0" smtClean="0">
                <a:solidFill>
                  <a:schemeClr val="tx2"/>
                </a:solidFill>
              </a:rPr>
              <a:t>er</a:t>
            </a:r>
            <a:r>
              <a:rPr lang="en-US" dirty="0" smtClean="0"/>
              <a:t> Fuller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692695"/>
            <a:ext cx="3888432" cy="3412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255215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>
                <a:solidFill>
                  <a:srgbClr val="00B050"/>
                </a:solidFill>
              </a:rPr>
              <a:t>d</a:t>
            </a:r>
            <a:r>
              <a:rPr lang="en-US" dirty="0" smtClean="0">
                <a:solidFill>
                  <a:srgbClr val="00B050"/>
                </a:solidFill>
              </a:rPr>
              <a:t>as </a:t>
            </a:r>
            <a:r>
              <a:rPr lang="en-US" dirty="0" smtClean="0"/>
              <a:t>Heft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836712"/>
            <a:ext cx="6400800" cy="352839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836825"/>
            <a:ext cx="3530129" cy="3528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885263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>
                <a:solidFill>
                  <a:srgbClr val="00B050"/>
                </a:solidFill>
              </a:rPr>
              <a:t>d</a:t>
            </a:r>
            <a:r>
              <a:rPr lang="en-US" dirty="0" smtClean="0">
                <a:solidFill>
                  <a:srgbClr val="00B050"/>
                </a:solidFill>
              </a:rPr>
              <a:t>as</a:t>
            </a:r>
            <a:r>
              <a:rPr lang="en-US" dirty="0" smtClean="0"/>
              <a:t> Lineal</a:t>
            </a:r>
            <a:endParaRPr lang="ru-RU" dirty="0"/>
          </a:p>
        </p:txBody>
      </p:sp>
      <p:pic>
        <p:nvPicPr>
          <p:cNvPr id="5" name="Содержимое 4" descr="9hq.pn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2661444" y="731838"/>
            <a:ext cx="3776662" cy="3776662"/>
          </a:xfrm>
        </p:spPr>
      </p:pic>
    </p:spTree>
    <p:extLst>
      <p:ext uri="{BB962C8B-B14F-4D97-AF65-F5344CB8AC3E}">
        <p14:creationId xmlns="" xmlns:p14="http://schemas.microsoft.com/office/powerpoint/2010/main" val="395907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>
                <a:solidFill>
                  <a:schemeClr val="tx2"/>
                </a:solidFill>
              </a:rPr>
              <a:t>d</a:t>
            </a:r>
            <a:r>
              <a:rPr lang="en-US" dirty="0" smtClean="0">
                <a:solidFill>
                  <a:schemeClr val="tx2"/>
                </a:solidFill>
              </a:rPr>
              <a:t>er</a:t>
            </a:r>
            <a:r>
              <a:rPr lang="en-US" dirty="0" smtClean="0"/>
              <a:t> </a:t>
            </a:r>
            <a:r>
              <a:rPr lang="en-US" dirty="0" err="1" smtClean="0"/>
              <a:t>Kuli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16632"/>
            <a:ext cx="6400800" cy="408960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16633"/>
            <a:ext cx="6096000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646717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>
                <a:solidFill>
                  <a:srgbClr val="C00000"/>
                </a:solidFill>
              </a:rPr>
              <a:t>d</a:t>
            </a:r>
            <a:r>
              <a:rPr lang="en-US" dirty="0" smtClean="0">
                <a:solidFill>
                  <a:srgbClr val="C00000"/>
                </a:solidFill>
              </a:rPr>
              <a:t>ie</a:t>
            </a:r>
            <a:r>
              <a:rPr lang="en-US" dirty="0" smtClean="0"/>
              <a:t> </a:t>
            </a:r>
            <a:r>
              <a:rPr lang="en-US" dirty="0" err="1" smtClean="0"/>
              <a:t>Tafel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620688"/>
            <a:ext cx="5040560" cy="3522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779147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>
                <a:solidFill>
                  <a:srgbClr val="C00000"/>
                </a:solidFill>
              </a:rPr>
              <a:t>d</a:t>
            </a:r>
            <a:r>
              <a:rPr lang="en-US" dirty="0" smtClean="0">
                <a:solidFill>
                  <a:srgbClr val="C00000"/>
                </a:solidFill>
              </a:rPr>
              <a:t>ie</a:t>
            </a:r>
            <a:r>
              <a:rPr lang="en-US" dirty="0" smtClean="0"/>
              <a:t> </a:t>
            </a:r>
            <a:r>
              <a:rPr lang="en-US" dirty="0" err="1" smtClean="0"/>
              <a:t>Uhr</a:t>
            </a:r>
            <a:endParaRPr lang="ru-RU" dirty="0"/>
          </a:p>
        </p:txBody>
      </p:sp>
      <p:pic>
        <p:nvPicPr>
          <p:cNvPr id="5" name="Содержимое 4" descr="6555727-th-img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2819400" y="945356"/>
            <a:ext cx="3048000" cy="3048000"/>
          </a:xfrm>
        </p:spPr>
      </p:pic>
    </p:spTree>
    <p:extLst>
      <p:ext uri="{BB962C8B-B14F-4D97-AF65-F5344CB8AC3E}">
        <p14:creationId xmlns="" xmlns:p14="http://schemas.microsoft.com/office/powerpoint/2010/main" val="3816958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>
                <a:solidFill>
                  <a:schemeClr val="tx2"/>
                </a:solidFill>
              </a:rPr>
              <a:t/>
            </a:r>
            <a:br>
              <a:rPr lang="en-US" dirty="0" smtClean="0">
                <a:solidFill>
                  <a:schemeClr val="tx2"/>
                </a:solidFill>
              </a:rPr>
            </a:br>
            <a:r>
              <a:rPr lang="en-US" dirty="0" smtClean="0">
                <a:solidFill>
                  <a:schemeClr val="tx2"/>
                </a:solidFill>
              </a:rPr>
              <a:t>der</a:t>
            </a:r>
            <a:r>
              <a:rPr lang="en-US" dirty="0" smtClean="0"/>
              <a:t> Computer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571500"/>
            <a:ext cx="5688632" cy="394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297361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>
                <a:solidFill>
                  <a:srgbClr val="C00000"/>
                </a:solidFill>
              </a:rPr>
              <a:t>d</a:t>
            </a:r>
            <a:r>
              <a:rPr lang="en-US" dirty="0" smtClean="0">
                <a:solidFill>
                  <a:srgbClr val="C00000"/>
                </a:solidFill>
              </a:rPr>
              <a:t>ie</a:t>
            </a:r>
            <a:r>
              <a:rPr lang="en-US" dirty="0" smtClean="0"/>
              <a:t> </a:t>
            </a:r>
            <a:r>
              <a:rPr lang="en-US" dirty="0" err="1" smtClean="0"/>
              <a:t>Brille</a:t>
            </a:r>
            <a:endParaRPr lang="ru-RU" dirty="0"/>
          </a:p>
        </p:txBody>
      </p:sp>
      <p:pic>
        <p:nvPicPr>
          <p:cNvPr id="5" name="Содержимое 4" descr="mnogo-brendovru_be01332_2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1737122" y="731838"/>
            <a:ext cx="5212556" cy="3475037"/>
          </a:xfrm>
        </p:spPr>
      </p:pic>
    </p:spTree>
    <p:extLst>
      <p:ext uri="{BB962C8B-B14F-4D97-AF65-F5344CB8AC3E}">
        <p14:creationId xmlns="" xmlns:p14="http://schemas.microsoft.com/office/powerpoint/2010/main" val="3039342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869160"/>
            <a:ext cx="6400800" cy="769640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4800" dirty="0">
                <a:solidFill>
                  <a:schemeClr val="tx2"/>
                </a:solidFill>
              </a:rPr>
              <a:t>d</a:t>
            </a:r>
            <a:r>
              <a:rPr lang="en-US" sz="4800" dirty="0" smtClean="0">
                <a:solidFill>
                  <a:schemeClr val="tx2"/>
                </a:solidFill>
              </a:rPr>
              <a:t>er</a:t>
            </a:r>
            <a:r>
              <a:rPr lang="en-US" sz="4800" dirty="0" smtClean="0"/>
              <a:t> </a:t>
            </a:r>
            <a:r>
              <a:rPr lang="en-US" sz="4800" dirty="0" smtClean="0">
                <a:solidFill>
                  <a:schemeClr val="tx1"/>
                </a:solidFill>
              </a:rPr>
              <a:t>Rucksack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404663"/>
            <a:ext cx="4824536" cy="374441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76672"/>
            <a:ext cx="4680520" cy="4077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593206" y="3244334"/>
            <a:ext cx="19575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chemeClr val="tx2"/>
                </a:solidFill>
              </a:rPr>
              <a:t>der</a:t>
            </a:r>
            <a:r>
              <a:rPr lang="en-US" dirty="0" smtClean="0"/>
              <a:t> </a:t>
            </a:r>
            <a:r>
              <a:rPr lang="en-US" dirty="0" err="1" smtClean="0"/>
              <a:t>Radiergummi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83255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>
                <a:solidFill>
                  <a:srgbClr val="00B050"/>
                </a:solidFill>
              </a:rPr>
              <a:t>d</a:t>
            </a:r>
            <a:r>
              <a:rPr lang="en-US" dirty="0" smtClean="0">
                <a:solidFill>
                  <a:srgbClr val="00B050"/>
                </a:solidFill>
              </a:rPr>
              <a:t>as</a:t>
            </a:r>
            <a:r>
              <a:rPr lang="en-US" dirty="0" smtClean="0"/>
              <a:t> </a:t>
            </a:r>
            <a:r>
              <a:rPr lang="en-US" dirty="0" err="1" smtClean="0"/>
              <a:t>Mappchen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632606"/>
            <a:ext cx="3888431" cy="3510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31117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>
                <a:solidFill>
                  <a:srgbClr val="C00000"/>
                </a:solidFill>
              </a:rPr>
              <a:t>d</a:t>
            </a:r>
            <a:r>
              <a:rPr lang="en-US" dirty="0" smtClean="0">
                <a:solidFill>
                  <a:srgbClr val="C00000"/>
                </a:solidFill>
              </a:rPr>
              <a:t>ie</a:t>
            </a:r>
            <a:r>
              <a:rPr lang="en-US" dirty="0" smtClean="0"/>
              <a:t> CD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768000"/>
            <a:ext cx="4320480" cy="337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092787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>
                <a:solidFill>
                  <a:srgbClr val="C00000"/>
                </a:solidFill>
              </a:rPr>
              <a:t>die</a:t>
            </a:r>
            <a:r>
              <a:rPr lang="en-US" dirty="0" smtClean="0"/>
              <a:t> </a:t>
            </a:r>
            <a:r>
              <a:rPr lang="en-US" dirty="0" err="1" smtClean="0"/>
              <a:t>Tasche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332656"/>
            <a:ext cx="6400800" cy="386159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32656"/>
            <a:ext cx="5328593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501658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653136"/>
            <a:ext cx="6523127" cy="862032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>
                <a:solidFill>
                  <a:schemeClr val="tx2"/>
                </a:solidFill>
              </a:rPr>
              <a:t>d</a:t>
            </a:r>
            <a:r>
              <a:rPr lang="en-US" dirty="0" smtClean="0">
                <a:solidFill>
                  <a:schemeClr val="tx2"/>
                </a:solidFill>
              </a:rPr>
              <a:t>er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chemeClr val="tx1"/>
                </a:solidFill>
              </a:rPr>
              <a:t>Zirkel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411760" y="731520"/>
            <a:ext cx="4320480" cy="29855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692696"/>
            <a:ext cx="4320480" cy="4005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796107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>
                <a:solidFill>
                  <a:srgbClr val="00B050"/>
                </a:solidFill>
              </a:rPr>
              <a:t>d</a:t>
            </a:r>
            <a:r>
              <a:rPr lang="en-US" dirty="0" smtClean="0">
                <a:solidFill>
                  <a:srgbClr val="00B050"/>
                </a:solidFill>
              </a:rPr>
              <a:t>as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Buch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16632"/>
            <a:ext cx="6400800" cy="408960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16632"/>
            <a:ext cx="5858594" cy="4104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528911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>
                <a:solidFill>
                  <a:schemeClr val="tx2"/>
                </a:solidFill>
              </a:rPr>
              <a:t>d</a:t>
            </a:r>
            <a:r>
              <a:rPr lang="en-US" dirty="0" smtClean="0">
                <a:solidFill>
                  <a:schemeClr val="tx2"/>
                </a:solidFill>
              </a:rPr>
              <a:t>er</a:t>
            </a:r>
            <a:r>
              <a:rPr lang="en-US" dirty="0" smtClean="0"/>
              <a:t> </a:t>
            </a:r>
            <a:r>
              <a:rPr lang="en-US" dirty="0" err="1" smtClean="0"/>
              <a:t>Klebstoff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6925" y="332656"/>
            <a:ext cx="5010150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701340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>
                <a:solidFill>
                  <a:schemeClr val="tx2"/>
                </a:solidFill>
              </a:rPr>
              <a:t>der</a:t>
            </a:r>
            <a:r>
              <a:rPr lang="en-US" dirty="0" smtClean="0"/>
              <a:t> Spitzer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764704"/>
            <a:ext cx="5328592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974669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>
                <a:solidFill>
                  <a:schemeClr val="tx2"/>
                </a:solidFill>
              </a:rPr>
              <a:t>d</a:t>
            </a:r>
            <a:r>
              <a:rPr lang="en-US" dirty="0" smtClean="0">
                <a:solidFill>
                  <a:schemeClr val="tx2"/>
                </a:solidFill>
              </a:rPr>
              <a:t>er</a:t>
            </a:r>
            <a:r>
              <a:rPr lang="en-US" dirty="0" smtClean="0"/>
              <a:t> </a:t>
            </a:r>
            <a:r>
              <a:rPr lang="en-US" dirty="0" err="1" smtClean="0"/>
              <a:t>Bleistift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764704"/>
            <a:ext cx="4536505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943070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>
                <a:solidFill>
                  <a:schemeClr val="tx2"/>
                </a:solidFill>
              </a:rPr>
              <a:t>d</a:t>
            </a:r>
            <a:r>
              <a:rPr lang="en-US" dirty="0" smtClean="0">
                <a:solidFill>
                  <a:schemeClr val="tx2"/>
                </a:solidFill>
              </a:rPr>
              <a:t>er</a:t>
            </a:r>
            <a:r>
              <a:rPr lang="en-US" dirty="0" smtClean="0"/>
              <a:t> </a:t>
            </a:r>
            <a:r>
              <a:rPr lang="en-US" dirty="0" err="1" smtClean="0"/>
              <a:t>Radiergummi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836712"/>
            <a:ext cx="5112568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205605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98</TotalTime>
  <Words>42</Words>
  <Application>Microsoft Office PowerPoint</Application>
  <PresentationFormat>Экран (4:3)</PresentationFormat>
  <Paragraphs>22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Воздушный поток</vt:lpstr>
      <vt:lpstr>Meine Schulsachen </vt:lpstr>
      <vt:lpstr>Слайд 2</vt:lpstr>
      <vt:lpstr>die Tasche</vt:lpstr>
      <vt:lpstr>der Zirkel</vt:lpstr>
      <vt:lpstr>das Buch</vt:lpstr>
      <vt:lpstr>der Klebstoff</vt:lpstr>
      <vt:lpstr>der Spitzer </vt:lpstr>
      <vt:lpstr>der Bleistift </vt:lpstr>
      <vt:lpstr>der Radiergummi</vt:lpstr>
      <vt:lpstr>der Filzstift</vt:lpstr>
      <vt:lpstr>die Schere </vt:lpstr>
      <vt:lpstr>der Fuller</vt:lpstr>
      <vt:lpstr>das Heft</vt:lpstr>
      <vt:lpstr>das Lineal</vt:lpstr>
      <vt:lpstr>der Kuli</vt:lpstr>
      <vt:lpstr>die Tafel </vt:lpstr>
      <vt:lpstr>die Uhr</vt:lpstr>
      <vt:lpstr> der Computer</vt:lpstr>
      <vt:lpstr>die Brille</vt:lpstr>
      <vt:lpstr>das Mappchen</vt:lpstr>
      <vt:lpstr>die CD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Comfort</cp:lastModifiedBy>
  <cp:revision>15</cp:revision>
  <dcterms:created xsi:type="dcterms:W3CDTF">2012-11-13T17:17:10Z</dcterms:created>
  <dcterms:modified xsi:type="dcterms:W3CDTF">2021-06-05T07:59:59Z</dcterms:modified>
</cp:coreProperties>
</file>