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3" r:id="rId3"/>
    <p:sldId id="303" r:id="rId4"/>
    <p:sldId id="306" r:id="rId5"/>
    <p:sldId id="305" r:id="rId6"/>
    <p:sldId id="304" r:id="rId7"/>
    <p:sldId id="300" r:id="rId8"/>
    <p:sldId id="302" r:id="rId9"/>
    <p:sldId id="301" r:id="rId10"/>
    <p:sldId id="280" r:id="rId11"/>
    <p:sldId id="299" r:id="rId12"/>
    <p:sldId id="298" r:id="rId13"/>
    <p:sldId id="297" r:id="rId14"/>
    <p:sldId id="296" r:id="rId15"/>
    <p:sldId id="295" r:id="rId16"/>
    <p:sldId id="294" r:id="rId17"/>
    <p:sldId id="293" r:id="rId18"/>
    <p:sldId id="292" r:id="rId19"/>
    <p:sldId id="291" r:id="rId20"/>
    <p:sldId id="290" r:id="rId21"/>
    <p:sldId id="289" r:id="rId22"/>
    <p:sldId id="288" r:id="rId23"/>
    <p:sldId id="287" r:id="rId24"/>
    <p:sldId id="286" r:id="rId25"/>
    <p:sldId id="285" r:id="rId26"/>
    <p:sldId id="284" r:id="rId27"/>
    <p:sldId id="283" r:id="rId28"/>
    <p:sldId id="282" r:id="rId29"/>
    <p:sldId id="281" r:id="rId30"/>
    <p:sldId id="279" r:id="rId31"/>
    <p:sldId id="278" r:id="rId32"/>
    <p:sldId id="277" r:id="rId33"/>
    <p:sldId id="275" r:id="rId34"/>
    <p:sldId id="276" r:id="rId35"/>
    <p:sldId id="274" r:id="rId36"/>
    <p:sldId id="257" r:id="rId37"/>
    <p:sldId id="259" r:id="rId38"/>
    <p:sldId id="261" r:id="rId39"/>
    <p:sldId id="272" r:id="rId40"/>
    <p:sldId id="271" r:id="rId41"/>
    <p:sldId id="270" r:id="rId42"/>
    <p:sldId id="269" r:id="rId43"/>
    <p:sldId id="268" r:id="rId44"/>
    <p:sldId id="267" r:id="rId45"/>
    <p:sldId id="266" r:id="rId46"/>
    <p:sldId id="265" r:id="rId47"/>
    <p:sldId id="264" r:id="rId48"/>
    <p:sldId id="263" r:id="rId49"/>
    <p:sldId id="262" r:id="rId50"/>
    <p:sldId id="258" r:id="rId51"/>
    <p:sldId id="260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F8C0"/>
    <a:srgbClr val="D7F098"/>
    <a:srgbClr val="B7F1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A1449-0120-4B58-A2A8-B59F93EE0884}" type="datetimeFigureOut">
              <a:rPr lang="ru-RU" smtClean="0"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95D2D-3249-4B65-B5B4-E7ADFDC507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5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8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0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1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4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5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6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7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8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9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0.v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14813" y="1928813"/>
          <a:ext cx="857250" cy="3714750"/>
        </p:xfrm>
        <a:graphic>
          <a:graphicData uri="http://schemas.openxmlformats.org/presentationml/2006/ole">
            <p:oleObj spid="_x0000_s1026" name="Формула" r:id="rId3" imgW="15228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37890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14813" y="1928813"/>
          <a:ext cx="857250" cy="3714750"/>
        </p:xfrm>
        <a:graphic>
          <a:graphicData uri="http://schemas.openxmlformats.org/presentationml/2006/ole">
            <p:oleObj spid="_x0000_s57346" name="Формула" r:id="rId3" imgW="15228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56322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55298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54274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53250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52226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14813" y="1928813"/>
          <a:ext cx="857250" cy="3714750"/>
        </p:xfrm>
        <a:graphic>
          <a:graphicData uri="http://schemas.openxmlformats.org/presentationml/2006/ole">
            <p:oleObj spid="_x0000_s51202" name="Формула" r:id="rId3" imgW="15228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50178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49154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30722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48130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47106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46082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45058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44034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43010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41986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40962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49738" y="1928813"/>
          <a:ext cx="785812" cy="3714750"/>
        </p:xfrm>
        <a:graphic>
          <a:graphicData uri="http://schemas.openxmlformats.org/presentationml/2006/ole">
            <p:oleObj spid="_x0000_s39938" name="Формула" r:id="rId3" imgW="13968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214813" y="1928813"/>
          <a:ext cx="857250" cy="3714750"/>
        </p:xfrm>
        <a:graphic>
          <a:graphicData uri="http://schemas.openxmlformats.org/presentationml/2006/ole">
            <p:oleObj spid="_x0000_s38914" name="Формула" r:id="rId3" imgW="15228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61442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36866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35842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34818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32770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33794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31746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2050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4098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5425" y="1928813"/>
          <a:ext cx="1214438" cy="3714750"/>
        </p:xfrm>
        <a:graphic>
          <a:graphicData uri="http://schemas.openxmlformats.org/presentationml/2006/ole">
            <p:oleObj spid="_x0000_s6146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29698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64514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28674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27650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26626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25602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24578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23554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22530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21506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20482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7170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63490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857625" y="1928813"/>
          <a:ext cx="1571625" cy="3714750"/>
        </p:xfrm>
        <a:graphic>
          <a:graphicData uri="http://schemas.openxmlformats.org/presentationml/2006/ole">
            <p:oleObj spid="_x0000_s3074" name="Формула" r:id="rId3" imgW="27936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5122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62466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71934" y="1928802"/>
          <a:ext cx="1143008" cy="3714778"/>
        </p:xfrm>
        <a:graphic>
          <a:graphicData uri="http://schemas.openxmlformats.org/presentationml/2006/ole">
            <p:oleObj spid="_x0000_s58370" name="Формула" r:id="rId3" imgW="2030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37013" y="1928813"/>
          <a:ext cx="1214437" cy="3714750"/>
        </p:xfrm>
        <a:graphic>
          <a:graphicData uri="http://schemas.openxmlformats.org/presentationml/2006/ole">
            <p:oleObj spid="_x0000_s60418" name="Формула" r:id="rId3" imgW="21564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AF8C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Сократи дробь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000500" y="1928813"/>
          <a:ext cx="1285875" cy="3714750"/>
        </p:xfrm>
        <a:graphic>
          <a:graphicData uri="http://schemas.openxmlformats.org/presentationml/2006/ole">
            <p:oleObj spid="_x0000_s59394" name="Формула" r:id="rId3" imgW="228600" imgH="66024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102</Words>
  <Application>Microsoft Office PowerPoint</Application>
  <PresentationFormat>Экран (4:3)</PresentationFormat>
  <Paragraphs>51</Paragraphs>
  <Slides>51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3" baseType="lpstr">
      <vt:lpstr>Тема Office</vt:lpstr>
      <vt:lpstr>Microsoft Equation 3.0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  <vt:lpstr>Сократи дробь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Сократи дробь</dc:title>
  <dc:creator>Леночек</dc:creator>
  <cp:lastModifiedBy>Леночек</cp:lastModifiedBy>
  <cp:revision>4</cp:revision>
  <dcterms:created xsi:type="dcterms:W3CDTF">2015-03-14T15:32:04Z</dcterms:created>
  <dcterms:modified xsi:type="dcterms:W3CDTF">2015-03-14T16:03:41Z</dcterms:modified>
</cp:coreProperties>
</file>