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  <p:sldId id="256" r:id="rId3"/>
    <p:sldId id="258" r:id="rId4"/>
    <p:sldId id="259" r:id="rId5"/>
    <p:sldId id="260" r:id="rId6"/>
    <p:sldId id="262" r:id="rId7"/>
    <p:sldId id="266" r:id="rId8"/>
    <p:sldId id="267" r:id="rId9"/>
    <p:sldId id="263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529C7-6C2F-45FB-8012-817464E5A942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ED1DE-CC82-42E9-85BD-08C14FC751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92968"/>
      </p:ext>
    </p:extLst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529C7-6C2F-45FB-8012-817464E5A942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ED1DE-CC82-42E9-85BD-08C14FC751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924718"/>
      </p:ext>
    </p:extLst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529C7-6C2F-45FB-8012-817464E5A942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ED1DE-CC82-42E9-85BD-08C14FC751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565634"/>
      </p:ext>
    </p:extLst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529C7-6C2F-45FB-8012-817464E5A942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ED1DE-CC82-42E9-85BD-08C14FC751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7768390"/>
      </p:ext>
    </p:extLst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529C7-6C2F-45FB-8012-817464E5A942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ED1DE-CC82-42E9-85BD-08C14FC751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5132553"/>
      </p:ext>
    </p:extLst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529C7-6C2F-45FB-8012-817464E5A942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ED1DE-CC82-42E9-85BD-08C14FC751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9264145"/>
      </p:ext>
    </p:extLst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529C7-6C2F-45FB-8012-817464E5A942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ED1DE-CC82-42E9-85BD-08C14FC751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4260192"/>
      </p:ext>
    </p:extLst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529C7-6C2F-45FB-8012-817464E5A942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ED1DE-CC82-42E9-85BD-08C14FC751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8625635"/>
      </p:ext>
    </p:extLst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529C7-6C2F-45FB-8012-817464E5A942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ED1DE-CC82-42E9-85BD-08C14FC751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596511"/>
      </p:ext>
    </p:extLst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529C7-6C2F-45FB-8012-817464E5A942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ED1DE-CC82-42E9-85BD-08C14FC751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3618853"/>
      </p:ext>
    </p:extLst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F529C7-6C2F-45FB-8012-817464E5A942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DED1DE-CC82-42E9-85BD-08C14FC751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7097401"/>
      </p:ext>
    </p:extLst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F529C7-6C2F-45FB-8012-817464E5A942}" type="datetimeFigureOut">
              <a:rPr lang="ru-RU" smtClean="0"/>
              <a:t>06.06.2021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DED1DE-CC82-42E9-85BD-08C14FC751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76779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24392" y="5820508"/>
            <a:ext cx="1667608" cy="1037492"/>
          </a:xfrm>
        </p:spPr>
        <p:txBody>
          <a:bodyPr>
            <a:noAutofit/>
          </a:bodyPr>
          <a:lstStyle/>
          <a:p>
            <a:pPr>
              <a:lnSpc>
                <a:spcPct val="120000"/>
              </a:lnSpc>
            </a:pP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 </a:t>
            </a: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группы</a:t>
            </a:r>
            <a:b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младшего возраста :</a:t>
            </a:r>
            <a:b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Федорова О.Д.</a:t>
            </a:r>
            <a:b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100" dirty="0"/>
          </a:p>
        </p:txBody>
      </p:sp>
      <p:pic>
        <p:nvPicPr>
          <p:cNvPr id="10242" name="Picture 2" descr="https://cloud.prezentacii.org/19/03/136415/images/screen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6164" y="0"/>
            <a:ext cx="9100456" cy="6825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3638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71057" y="5150078"/>
            <a:ext cx="8327572" cy="116363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ello_html_m2260ab6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888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989292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1"/>
            <a:ext cx="10515600" cy="489856"/>
          </a:xfrm>
        </p:spPr>
        <p:txBody>
          <a:bodyPr>
            <a:normAutofit/>
          </a:bodyPr>
          <a:lstStyle/>
          <a:p>
            <a:pPr algn="ctr"/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Александр Сергеевич тоже был маленьким.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https://mypresentation.ru/documents_2/3e98869eb6e3b5493071370319329c9d/img2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0457" y="539636"/>
            <a:ext cx="8382000" cy="6286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63931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него была няня – Арина Родионовна . Она очень любила маленького Сашу, заботилась о нём. Арина Родионовна знала много песен, сказок и замечательно их рассказывала. 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s://www.imto.ru/upload/iblock/c6d/c6d3ed62b172470c846eb276f5a3237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170353"/>
            <a:ext cx="9448800" cy="5600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83676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0629" y="365125"/>
            <a:ext cx="6226627" cy="1325563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А. С. Пушкин стал взрослым, попросил Арину Родионовну рассказать ему, те детские сказки, он записал их. Александр Сергеевич говорил: «Что за прелесть эти сказки! Каждая есть поэма!».</a:t>
            </a:r>
            <a:endParaRPr lang="ru-RU" sz="2000" dirty="0"/>
          </a:p>
        </p:txBody>
      </p:sp>
      <p:pic>
        <p:nvPicPr>
          <p:cNvPr id="5122" name="Picture 2" descr="https://ds04.infourok.ru/uploads/ex/0ac8/000f126f-b64015ea/4/img3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833563"/>
            <a:ext cx="6357257" cy="4767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ds05.infourok.ru/uploads/ex/0fb7/0009991e-a608b598/hello_html_25179a6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5486" y="1001486"/>
            <a:ext cx="5856514" cy="5856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544878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6361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Пушкин  написал много стихов и сказок.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 descr="https://www.culture.ru/storage/images/151dd9a6bb12602e90dfb8a1009da6db/4391ebd2f381b60e53294111fff98eb6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0715" y="908787"/>
            <a:ext cx="8443688" cy="5949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485400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22513"/>
            <a:ext cx="10515600" cy="587829"/>
          </a:xfrm>
        </p:spPr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его сказках добро побеждает зло. Они поучительные, весёлые и добрые.</a:t>
            </a:r>
            <a:endParaRPr lang="ru-RU" sz="2000" dirty="0"/>
          </a:p>
        </p:txBody>
      </p:sp>
      <p:pic>
        <p:nvPicPr>
          <p:cNvPr id="11266" name="Picture 2" descr="https://www.culture.ru/storage/images/a2026524f5a4b54aa3674083812ae3f7/8493fcd7c5a77d3f95610b8998cc27c6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858" y="948153"/>
            <a:ext cx="12192000" cy="56050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316065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s://fsd.multiurok.ru/html/2017/02/14/s_58a339e72c617/img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0"/>
            <a:ext cx="10591800" cy="6809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539398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8" name="Picture 4" descr="https://ds04.infourok.ru/uploads/ex/0f77/00023256-b2c0c34e/img2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742" y="-87086"/>
            <a:ext cx="1033054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4831527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109</Words>
  <Application>Microsoft Office PowerPoint</Application>
  <PresentationFormat>Широкоэкранный</PresentationFormat>
  <Paragraphs>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Воспитатель  группы  младшего возраста : Федорова О.Д.  </vt:lpstr>
      <vt:lpstr>Презентация PowerPoint</vt:lpstr>
      <vt:lpstr>Александр Сергеевич тоже был маленьким.</vt:lpstr>
      <vt:lpstr>У него была няня – Арина Родионовна . Она очень любила маленького Сашу, заботилась о нём. Арина Родионовна знала много песен, сказок и замечательно их рассказывала.  </vt:lpstr>
      <vt:lpstr>Когда А. С. Пушкин стал взрослым, попросил Арину Родионовну рассказать ему, те детские сказки, он записал их. Александр Сергеевич говорил: «Что за прелесть эти сказки! Каждая есть поэма!».</vt:lpstr>
      <vt:lpstr>Пушкин  написал много стихов и сказок.</vt:lpstr>
      <vt:lpstr>В его сказках добро побеждает зло. Они поучительные, весёлые и добрые.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Заведующий</dc:creator>
  <cp:lastModifiedBy>Ola</cp:lastModifiedBy>
  <cp:revision>13</cp:revision>
  <dcterms:created xsi:type="dcterms:W3CDTF">2020-06-03T13:10:14Z</dcterms:created>
  <dcterms:modified xsi:type="dcterms:W3CDTF">2021-06-06T19:55:28Z</dcterms:modified>
</cp:coreProperties>
</file>