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7" r:id="rId2"/>
    <p:sldId id="272" r:id="rId3"/>
    <p:sldId id="273" r:id="rId4"/>
    <p:sldId id="271" r:id="rId5"/>
    <p:sldId id="276" r:id="rId6"/>
    <p:sldId id="281" r:id="rId7"/>
    <p:sldId id="279" r:id="rId8"/>
    <p:sldId id="286" r:id="rId9"/>
    <p:sldId id="282" r:id="rId10"/>
    <p:sldId id="283" r:id="rId11"/>
    <p:sldId id="289" r:id="rId12"/>
    <p:sldId id="284" r:id="rId13"/>
    <p:sldId id="287" r:id="rId14"/>
    <p:sldId id="277" r:id="rId15"/>
    <p:sldId id="285" r:id="rId16"/>
    <p:sldId id="278" r:id="rId17"/>
    <p:sldId id="288" r:id="rId18"/>
    <p:sldId id="291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B09"/>
    <a:srgbClr val="F5750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9104" autoAdjust="0"/>
  </p:normalViewPr>
  <p:slideViewPr>
    <p:cSldViewPr>
      <p:cViewPr varScale="1">
        <p:scale>
          <a:sx n="86" d="100"/>
          <a:sy n="86" d="100"/>
        </p:scale>
        <p:origin x="-12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7278-0736-4CD9-A8F5-A7351EBA9B0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0B6A-F311-4D4D-AF6D-47742B606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7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14876" y="1500174"/>
            <a:ext cx="4176464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«Белка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5120640" y="4286256"/>
            <a:ext cx="3666202" cy="21798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оциальный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2000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№7 «Полянка»</a:t>
            </a:r>
            <a:endParaRPr kumimoji="0" lang="ru-RU" sz="2000" b="0" i="0" u="none" strike="noStrike" kern="1200" cap="none" spc="0" normalizeH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G:\дидактический материал\картинки с животными\белки\513_belochka-v-par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3857652" cy="6429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14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4290"/>
            <a:ext cx="7143800" cy="476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4929198"/>
            <a:ext cx="9144000" cy="173979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 землю белка спускается неохотно, и чуть что, сразу летит пулей к спасительному стволу или ветке. Однако нередко любопытство берет верх – и тогда белка, прячась за стволом дерева, будет разглядывать вспугнувшего ее человека, да еще и громко «ругаться», цокать на весь лес!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14282" y="214290"/>
            <a:ext cx="8643998" cy="214314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Хвост для белки служит одновременно рулем и парашютом – при прыжках она с его помощью управляет своим полетом и может без последствий приземлиться с высоты в 20-30 метров.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G:\дидактический материал\картинки с животными\белки\GW-260918_DSC3276-copy-5c050200de99a_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85926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551633" cy="504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40" y="214290"/>
            <a:ext cx="8572560" cy="142876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укромных местах белка с осени делает запасы корма, старательно утепляет жилище шерстью, мхом и лишайниками.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786446" y="1785926"/>
            <a:ext cx="3071834" cy="478634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</a:p>
          <a:p>
            <a:pPr marL="32004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Белке достаточно примерно три тысячи орехов, чтобы питаться всю зиму. </a:t>
            </a:r>
            <a:endParaRPr lang="ru-RU" sz="2400" dirty="0" smtClean="0"/>
          </a:p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5149537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дидактический материал\картинки с животными\белки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0935"/>
            <a:ext cx="8134424" cy="5084015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286388"/>
            <a:ext cx="9144000" cy="157161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E16B09"/>
                </a:solidFill>
              </a:rPr>
              <a:t> </a:t>
            </a:r>
            <a:r>
              <a:rPr lang="ru-RU" sz="2400" dirty="0" smtClean="0">
                <a:solidFill>
                  <a:srgbClr val="E16B09"/>
                </a:solidFill>
                <a:latin typeface="Times New Roman" pitchFamily="18" charset="0"/>
                <a:cs typeface="Times New Roman" pitchFamily="18" charset="0"/>
              </a:rPr>
              <a:t>К приходу зимы белка начинает линять – менять шубку с летней на зимнюю. Мех зимних шуб гуще, пышнее, их цвет больше подходит к зимней природе. </a:t>
            </a:r>
            <a:endParaRPr lang="ru-RU" sz="2400" dirty="0">
              <a:solidFill>
                <a:srgbClr val="E16B0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357166"/>
            <a:ext cx="8786874" cy="128587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Врагов в лесу у белочки хватает… Ее злейший враг – куница, а могут напасть ястреб-тетеревятник,  филин и другие крупные совы, на земле же может схватить рысь.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2" name="Picture 2" descr="G:\дидактический материал\картинки с животными\белки\б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7056764" cy="4949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214290"/>
            <a:ext cx="8572560" cy="142876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2400" b="1" noProof="0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Раньше белку ради пушистой и мягкой шубки добывали охотники. К счастью для нее и наших лесов, охота эта сейчас практически исчезла.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000924" cy="525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85720" y="285728"/>
            <a:ext cx="8501122" cy="114300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Белки очень доверчивы, и, проявив немного терпения, можно покормить их лакомствами с рук.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 descr="G:\дидактический материал\картинки с животными\белки\unnamed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760" y="1571612"/>
            <a:ext cx="8517612" cy="5073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5572140"/>
            <a:ext cx="9144000" cy="114300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2400" b="1" noProof="0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Пугливые и шустрые, белки отличаются беззлобным нравом. Но приручать их не стоит, заключенные в клетки белки чахнут, хоть и живут дольше, чем на свободе.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 descr="G:\дидактический материал\картинки с животными\белки\б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25" y="230236"/>
            <a:ext cx="8622255" cy="5311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дидактический материал\картинки с животными\белки\38e36147caa81ed03ab9e8ee1d65fc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619500" cy="619125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14810" y="1571612"/>
            <a:ext cx="4714908" cy="407196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8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ВСЕМ СПАСИБО ЗА ВНИМАНИЕ!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publicdomainpictures.net/pictures/120000/nahled/red-squirrel-1433534024ht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00504"/>
            <a:ext cx="2643205" cy="2643206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786050" y="642918"/>
            <a:ext cx="4643470" cy="50006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28600" marR="0" lvl="0" indent="-18288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Загадка.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 меня есть дупло,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нем и сухо, и тепло.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Укрываюсь я хвостом,</a:t>
            </a:r>
          </a:p>
          <a:p>
            <a:pPr marL="228600" marR="0" lvl="0" indent="-18288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Сплю в дупле я сладким сном.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идактический материал\живая природа\зверята\Рисунок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766" y="357166"/>
            <a:ext cx="8864691" cy="535785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14612" y="5715016"/>
            <a:ext cx="4176464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«Белка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643998" cy="1143000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E16B09"/>
                </a:solidFill>
                <a:latin typeface="Times New Roman" pitchFamily="18" charset="0"/>
                <a:cs typeface="Times New Roman" pitchFamily="18" charset="0"/>
              </a:rPr>
              <a:t>Белки чаще  всего селятся в хвойных лесах, так как она питается семенами хвойных деревьев, орехами, ягодами, грибами , при случае разоряет птичьи гнезда.</a:t>
            </a:r>
            <a:endParaRPr lang="ru-RU" sz="2400" dirty="0">
              <a:solidFill>
                <a:srgbClr val="E16B0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F:\дидактический материал\природа в картинках\0 2 апрель..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290"/>
            <a:ext cx="7621841" cy="5008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3571900" cy="5715040"/>
          </a:xfrm>
          <a:effectLst/>
        </p:spPr>
        <p:txBody>
          <a:bodyPr/>
          <a:lstStyle/>
          <a:p>
            <a:pPr lvl="0" algn="ctr">
              <a:buNone/>
            </a:pPr>
            <a:r>
              <a:rPr lang="ru-RU" sz="2400" dirty="0" smtClean="0">
                <a:solidFill>
                  <a:srgbClr val="E16B09"/>
                </a:solidFill>
                <a:latin typeface="Times New Roman" pitchFamily="18" charset="0"/>
                <a:cs typeface="Times New Roman" pitchFamily="18" charset="0"/>
              </a:rPr>
              <a:t>В лесу или в городском парке на снеговой пороше вы, возможно, найдете беличьи следы. Их отличить от других несложно. Так же как и у зайцев, беличьи задние лапы длиннее передних. Пятипалые отпечатки задних конечностей получаются у белки впереди четырех палых передних.</a:t>
            </a:r>
            <a:r>
              <a:rPr lang="ru-RU" sz="2400" b="0" dirty="0" smtClean="0">
                <a:solidFill>
                  <a:srgbClr val="E16B09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E16B09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E16B0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G:\дидактический материал\следы диких животных и птиц\4_be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714488"/>
            <a:ext cx="4898605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43636" y="1357298"/>
            <a:ext cx="2714644" cy="442915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Белки ловко лазают по деревьям. Можно сказать, что большую часть жизни они проводят высоко над землей – там и кормятся,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G:\дидактический материал\картинки с животными\белки\i 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4878"/>
            <a:ext cx="5286412" cy="6423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705462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628" y="571480"/>
            <a:ext cx="3929090" cy="107156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там и отдыхают,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дидактический материал\картинки с животными\белки\fixed_large_9101c68c-4786-405f-b20a-7caa83d00b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8695" y="1357298"/>
            <a:ext cx="7560471" cy="504031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00042"/>
            <a:ext cx="6929486" cy="192882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там и спят, </a:t>
            </a:r>
            <a:r>
              <a:rPr lang="ru-RU" sz="24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там же выводят своих детенышей.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дидактический материал\картинки с животными\белки\1528493765111315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42" y="343288"/>
            <a:ext cx="7657836" cy="6020973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43636" y="285728"/>
            <a:ext cx="3000364" cy="614366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marR="0" lvl="0" indent="-32004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Часто у мамы-белки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рождается  по 3-6 маленьких и беспомощных бельчат. Однако уже через 6 недель после рождения малыши становятся вполне самостоятельными,  перестают пить мамино молоко и начинают кормиться семенами и молодыми почками на вершинах деревьев. 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5228169</TotalTime>
  <Words>449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Белки чаще  всего селятся в хвойных лесах, так как она питается семенами хвойных деревьев, орехами, ягодами, грибами , при случае разоряет птичьи гнезда.</vt:lpstr>
      <vt:lpstr>В лесу или в городском парке на снеговой пороше вы, возможно, найдете беличьи следы. Их отличить от других несложно. Так же как и у зайцев, беличьи задние лапы длиннее передних. Пятипалые отпечатки задних конечностей получаются у белки впереди четырех палых передних.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 приходу зимы белка начинает линять – менять шубку с летней на зимнюю. Мех зимних шуб гуще, пышнее, их цвет больше подходит к зимней природе.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доска  «Ребенок и природа»</dc:title>
  <dc:creator>sketh4</dc:creator>
  <cp:lastModifiedBy>User</cp:lastModifiedBy>
  <cp:revision>187</cp:revision>
  <dcterms:created xsi:type="dcterms:W3CDTF">2018-11-19T11:42:20Z</dcterms:created>
  <dcterms:modified xsi:type="dcterms:W3CDTF">2021-06-06T06:10:46Z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