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7" r:id="rId2"/>
    <p:sldId id="272" r:id="rId3"/>
    <p:sldId id="292" r:id="rId4"/>
    <p:sldId id="295" r:id="rId5"/>
    <p:sldId id="304" r:id="rId6"/>
    <p:sldId id="296" r:id="rId7"/>
    <p:sldId id="303" r:id="rId8"/>
    <p:sldId id="305" r:id="rId9"/>
    <p:sldId id="294" r:id="rId10"/>
    <p:sldId id="307" r:id="rId11"/>
    <p:sldId id="301" r:id="rId12"/>
    <p:sldId id="298" r:id="rId13"/>
    <p:sldId id="299" r:id="rId14"/>
    <p:sldId id="300" r:id="rId15"/>
    <p:sldId id="30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5A2F"/>
    <a:srgbClr val="E16B09"/>
    <a:srgbClr val="F5750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9104" autoAdjust="0"/>
  </p:normalViewPr>
  <p:slideViewPr>
    <p:cSldViewPr>
      <p:cViewPr varScale="1">
        <p:scale>
          <a:sx n="86" d="100"/>
          <a:sy n="86" d="100"/>
        </p:scale>
        <p:origin x="-120" y="-9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7278-0736-4CD9-A8F5-A7351EBA9B0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0B6A-F311-4D4D-AF6D-47742B606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7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одзаголовок 2"/>
          <p:cNvSpPr txBox="1">
            <a:spLocks/>
          </p:cNvSpPr>
          <p:nvPr/>
        </p:nvSpPr>
        <p:spPr>
          <a:xfrm>
            <a:off x="357158" y="4286256"/>
            <a:ext cx="3666202" cy="22512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2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оциальный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22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sz="2200" dirty="0" err="1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2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№7 «Полянка»</a:t>
            </a:r>
            <a:endParaRPr kumimoji="0" lang="ru-RU" sz="2200" b="0" i="0" u="none" strike="noStrike" kern="1200" cap="none" spc="0" normalizeH="0" noProof="0" dirty="0" smtClean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</a:t>
            </a:r>
            <a:r>
              <a:rPr kumimoji="0" lang="ru-RU" sz="2200" b="0" i="0" u="none" strike="noStrike" kern="1200" cap="none" spc="0" normalizeH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kumimoji="0" lang="ru-RU" sz="2200" b="0" i="0" u="none" strike="noStrike" kern="1200" cap="none" spc="0" normalizeH="0" baseline="0" noProof="0" dirty="0" smtClean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14282" y="1714488"/>
            <a:ext cx="3176364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«Ежи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1" name="Picture 7" descr="G:\дидактический материал\картинки с животными\ежи\kartinki24_ru_hedgehogs_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580410"/>
            <a:ext cx="5629186" cy="35182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14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85688" y="214290"/>
            <a:ext cx="8858312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Мама выкармливает их молоком.</a:t>
            </a:r>
            <a:endParaRPr lang="ru-RU" sz="2400" dirty="0" smtClean="0"/>
          </a:p>
          <a:p>
            <a:pPr algn="ctr">
              <a:lnSpc>
                <a:spcPct val="120000"/>
              </a:lnSpc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857232"/>
            <a:ext cx="7670800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дидактический материал\картинки с животными\ежи\maxres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773" y="2054969"/>
            <a:ext cx="8134454" cy="457563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285728"/>
            <a:ext cx="8858312" cy="22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уже к возрасту в несколько недель колючки отрастают и становятся острыми и твердыми.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опасности ежик поднимает свои иголки, иногда шипит, подпрыгивает, чтобы уколоть того, кто нападает.</a:t>
            </a:r>
          </a:p>
          <a:p>
            <a:pPr algn="ctr">
              <a:lnSpc>
                <a:spcPct val="120000"/>
              </a:lnSpc>
            </a:pPr>
            <a:endParaRPr lang="ru-RU" sz="24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4296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Свернувшегося в шар ежа даже человек не в силах развернуть руками. В этом заслуга особой мышцы, которая большим кольцом охватывает всю спину хозяина. Сжимаясь, она приводит в боевую готовность колючки и плотно смыкает тело в тугой комочек.</a:t>
            </a:r>
          </a:p>
        </p:txBody>
      </p:sp>
      <p:pic>
        <p:nvPicPr>
          <p:cNvPr id="9218" name="Picture 2" descr="G:\дидактический материал\картинки с животными\ежи\kartinki24_ru_hedgehogs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739528"/>
            <a:ext cx="5715000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28596" y="285728"/>
            <a:ext cx="8429684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его враги могут справиться с ним: филин может разодрать сильными когтями, а лиса катит ежа к воде, сталкивает в воду, где он разворачивается, а потом хватает за мягкий живот.</a:t>
            </a:r>
            <a:endParaRPr lang="ru-RU" sz="2400" dirty="0" smtClean="0"/>
          </a:p>
          <a:p>
            <a:pPr algn="ctr">
              <a:lnSpc>
                <a:spcPct val="120000"/>
              </a:lnSpc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G:\дидактический материал\картинки с животными\ежи\znTQg4A7cQpVn8nouRY6epj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714488"/>
            <a:ext cx="8731310" cy="49113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5214950"/>
            <a:ext cx="8429684" cy="22713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зиму еж залегает в спячку. Спят они в укромных местечках, под завалами бурелома, под вывороченными корнями больших деревьев, натаскивая в зимнее гнездо листву и сухую траву. </a:t>
            </a:r>
          </a:p>
          <a:p>
            <a:pPr algn="ctr">
              <a:lnSpc>
                <a:spcPct val="120000"/>
              </a:lnSpc>
            </a:pPr>
            <a:endParaRPr lang="ru-RU" sz="2400" dirty="0" smtClean="0"/>
          </a:p>
          <a:p>
            <a:pPr algn="ctr">
              <a:lnSpc>
                <a:spcPct val="120000"/>
              </a:lnSpc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G:\дидактический материал\картинки с животными\ежи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285728"/>
            <a:ext cx="6421454" cy="48160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357166"/>
            <a:ext cx="8429684" cy="1828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Весной, с наступлением тепла, заспанные ежики выходят из убежищ и начинают свои лесные путешествия.</a:t>
            </a:r>
          </a:p>
          <a:p>
            <a:pPr algn="ctr">
              <a:lnSpc>
                <a:spcPct val="120000"/>
              </a:lnSpc>
            </a:pPr>
            <a:endParaRPr lang="ru-RU" sz="2400" dirty="0" smtClean="0"/>
          </a:p>
          <a:p>
            <a:pPr algn="ctr">
              <a:lnSpc>
                <a:spcPct val="120000"/>
              </a:lnSpc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G:\дидактический материал\картинки с животными\ежи\mother-chil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357298"/>
            <a:ext cx="7430413" cy="5231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928794" y="500042"/>
            <a:ext cx="5286412" cy="542928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600" b="1" i="1" u="sng" dirty="0" smtClean="0">
                <a:solidFill>
                  <a:srgbClr val="E16B09"/>
                </a:solidFill>
                <a:latin typeface="Times New Roman" pitchFamily="18" charset="0"/>
                <a:cs typeface="Times New Roman" pitchFamily="18" charset="0"/>
              </a:rPr>
              <a:t>Загадка.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2071679"/>
            <a:ext cx="771530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иголок колобок.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свернулся здесь в клубок?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поймёшь, где хвост, где носик,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спине продукты носит.</a:t>
            </a:r>
            <a:br>
              <a:rPr lang="ru-RU" sz="32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 descr="https://www.clipartqueen.com/image-files/hedgehog-silhouett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500570"/>
            <a:ext cx="3000396" cy="20171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00034" y="285728"/>
            <a:ext cx="821537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насекомоядное ночное животное, проживает не только в лесу, но и на приусадебных участках. </a:t>
            </a:r>
          </a:p>
        </p:txBody>
      </p:sp>
      <p:pic>
        <p:nvPicPr>
          <p:cNvPr id="11266" name="Picture 2" descr="G:\дидактический материал\картинки с животными\ежи\1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573" y="1571613"/>
            <a:ext cx="8619097" cy="4857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42968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Основная пища ежа – это кузнечики, улитки, жуки, дождевые черви, которых они могут добывать из под земли. Иногда его добычей становятся лягушки, ужи, мыши. </a:t>
            </a:r>
          </a:p>
        </p:txBody>
      </p:sp>
      <p:pic>
        <p:nvPicPr>
          <p:cNvPr id="3074" name="Picture 2" descr="G:\дидактический материал\картинки с животными\ежи\ezh-est-zmey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857363"/>
            <a:ext cx="7143800" cy="478733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14290"/>
            <a:ext cx="8429684" cy="13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Любят ежики и яблоками и грибами полакомиться, а еще гниющие фрукты могут привлекать их потому, что вокруг них всегда можно поживиться насекомыми.</a:t>
            </a:r>
          </a:p>
        </p:txBody>
      </p:sp>
      <p:pic>
        <p:nvPicPr>
          <p:cNvPr id="4098" name="Picture 2" descr="G:\дидактический материал\картинки с животными\ежи\tmb_176448_1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643050"/>
            <a:ext cx="6691326" cy="50184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5436072"/>
            <a:ext cx="864399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ежей очень сильно развито обоняние, то есть нюх. Зато видят они плохо. Бывает бежит еж по лесной тропинке и прямо натыкается на застывшего неподвижно человека. </a:t>
            </a:r>
          </a:p>
        </p:txBody>
      </p:sp>
      <p:pic>
        <p:nvPicPr>
          <p:cNvPr id="5122" name="Picture 2" descr="G:\дидактический материал\картинки с животными\ежи\ezh3-1000x6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85728"/>
            <a:ext cx="7691458" cy="51302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5879271"/>
            <a:ext cx="8429684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Еж имеет маскировочную окраску, становится незаметным, когда тихо сидит в кустах. </a:t>
            </a:r>
          </a:p>
        </p:txBody>
      </p:sp>
      <p:pic>
        <p:nvPicPr>
          <p:cNvPr id="6146" name="Picture 2" descr="G:\дидактический материал\картинки с животными\ежи\1620485929_13-p-nora-yezha-foto-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57166"/>
            <a:ext cx="7643866" cy="54080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595" y="4437112"/>
            <a:ext cx="9144000" cy="22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Зубки у ежа хоть и мелкие, но зато очень острые, как и у всех насекомоядных зверей. Ими он может больно укусить схватившего его врага.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Еж шумный зверек (топает, фырчит), легко себя выдает, но имеет хорошую защиту от нападения. Главная же защита ежей, колючки. </a:t>
            </a:r>
          </a:p>
        </p:txBody>
      </p:sp>
      <p:pic>
        <p:nvPicPr>
          <p:cNvPr id="7170" name="Picture 2" descr="G:\дидактический материал\картинки с животными\ежи\Ezh-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6632"/>
            <a:ext cx="6507137" cy="43668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44" y="357166"/>
            <a:ext cx="885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середине лета у ежихи появляются 3-6 маленьких ежат  с мягкими бугорками вместо игл. </a:t>
            </a:r>
            <a:endParaRPr lang="ru-RU" sz="2400" dirty="0" smtClean="0"/>
          </a:p>
          <a:p>
            <a:pPr algn="ctr">
              <a:lnSpc>
                <a:spcPct val="120000"/>
              </a:lnSpc>
            </a:pPr>
            <a:endParaRPr lang="ru-RU" sz="2200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86" y="1571612"/>
            <a:ext cx="7643866" cy="504023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5228634</TotalTime>
  <Words>379</Words>
  <Application>Microsoft Office PowerPoint</Application>
  <PresentationFormat>Экран (4:3)</PresentationFormat>
  <Paragraphs>20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доска  «Ребенок и природа»</dc:title>
  <dc:creator>sketh4</dc:creator>
  <cp:lastModifiedBy>User</cp:lastModifiedBy>
  <cp:revision>236</cp:revision>
  <dcterms:created xsi:type="dcterms:W3CDTF">2018-11-19T11:42:20Z</dcterms:created>
  <dcterms:modified xsi:type="dcterms:W3CDTF">2021-06-06T07:45:53Z</dcterms:modified>
</cp:coreProperties>
</file>