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5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3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AE1880-F948-49A0-A73B-75BD5469F285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21B9A-4514-491A-8E8A-A4E27E6AAB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2%D0%B8%D0%B4%D0%B5%D0%BE%D0%B8%D0%B3%D1%80%D0%B0" TargetMode="External"/><Relationship Id="rId3" Type="http://schemas.openxmlformats.org/officeDocument/2006/relationships/image" Target="../media/image4.jpeg"/><Relationship Id="rId7" Type="http://schemas.openxmlformats.org/officeDocument/2006/relationships/hyperlink" Target="https://ru.wikipedia.org/wiki/%D0%A1%D0%BF%D0%B0%D1%80%D1%80%D0%B8%D0%BD%D0%B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8%D0%B3%D1%80%D0%B0" TargetMode="External"/><Relationship Id="rId5" Type="http://schemas.openxmlformats.org/officeDocument/2006/relationships/hyperlink" Target="https://ru.wikipedia.org/wiki/%D0%9A%D0%BE%D0%BC%D0%BF%D1%8C%D1%8E%D1%82%D0%B5%D1%80%D0%BD%D0%B0%D1%8F_%D0%BF%D1%80%D0%BE%D0%B3%D1%80%D0%B0%D0%BC%D0%BC%D0%B0" TargetMode="External"/><Relationship Id="rId4" Type="http://schemas.openxmlformats.org/officeDocument/2006/relationships/image" Target="../media/image3.jpeg"/><Relationship Id="rId9" Type="http://schemas.openxmlformats.org/officeDocument/2006/relationships/hyperlink" Target="https://ru.wikipedia.org/wiki/%D0%97%D0%B2%D1%83%D0%BA%D0%BE%D0%B2%D0%B0%D1%8F_%D0%B8%D0%B3%D1%80%D0%B0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jpe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6120680" cy="122413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Государственное казенное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дошкольное образовательное учреждение </a:t>
            </a:r>
            <a:b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«Детский сад №3 «Берёзка» </a:t>
            </a:r>
            <a:endParaRPr lang="ru-RU" sz="2000" b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460432" cy="237626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Презентация педагогического проекта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«Использование ИКТ </a:t>
            </a:r>
          </a:p>
          <a:p>
            <a:pPr algn="ctr"/>
            <a:r>
              <a:rPr lang="ru-RU" sz="40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в коррекционно-развивающей работе учителя-дефектолога с дошкольниками с ЗПР»</a:t>
            </a:r>
            <a:endParaRPr lang="ru-RU" sz="4000" b="1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8534" y="5229200"/>
            <a:ext cx="294285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Выполнила: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учитель-дефектолог </a:t>
            </a:r>
          </a:p>
          <a:p>
            <a:pPr algn="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Носова А. Е.</a:t>
            </a:r>
            <a:endParaRPr lang="ru-RU" sz="2000" b="1" dirty="0">
              <a:solidFill>
                <a:schemeClr val="accent1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17911" y="6093296"/>
            <a:ext cx="54718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atin typeface="Arial" pitchFamily="34" charset="0"/>
                <a:cs typeface="Arial" pitchFamily="34" charset="0"/>
              </a:rPr>
              <a:t>город-курорт Ессентуки, 2020-2025 </a:t>
            </a:r>
            <a:r>
              <a:rPr lang="ru-RU" sz="2000" b="1" dirty="0" err="1" smtClean="0">
                <a:latin typeface="Arial" pitchFamily="34" charset="0"/>
                <a:cs typeface="Arial" pitchFamily="34" charset="0"/>
              </a:rPr>
              <a:t>уч.год</a:t>
            </a:r>
            <a:endParaRPr lang="ru-RU" sz="2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 descr="http://im0-tub-ru.yandex.net/i?id=132436740-65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99" y="4869160"/>
            <a:ext cx="2160241" cy="1296144"/>
          </a:xfrm>
          <a:prstGeom prst="rect">
            <a:avLst/>
          </a:prstGeom>
          <a:noFill/>
        </p:spPr>
      </p:pic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648072" cy="544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90872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Области применения ИКТ в работе с дошкольниками</a:t>
            </a:r>
            <a:endParaRPr lang="ru-RU" sz="2800" b="1" i="1" dirty="0"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284984"/>
            <a:ext cx="25922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</a:t>
            </a:r>
            <a:r>
              <a:rPr lang="ru-RU" sz="2000" b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мультимедийных</a:t>
            </a: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презентаций.</a:t>
            </a:r>
            <a:endParaRPr lang="ru-RU" sz="2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372200" y="1556792"/>
            <a:ext cx="23042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глобальной сети Интернет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0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516216" y="5013176"/>
            <a:ext cx="23042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Использование развивающих компьютерных программ и игр.</a:t>
            </a:r>
            <a:endParaRPr lang="ru-RU" sz="2000" b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Выгнутая вправо стрелка 20"/>
          <p:cNvSpPr/>
          <p:nvPr/>
        </p:nvSpPr>
        <p:spPr>
          <a:xfrm rot="17515738">
            <a:off x="5651446" y="880706"/>
            <a:ext cx="793436" cy="131068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Облако 10"/>
          <p:cNvSpPr/>
          <p:nvPr/>
        </p:nvSpPr>
        <p:spPr>
          <a:xfrm>
            <a:off x="539552" y="1196752"/>
            <a:ext cx="5220072" cy="1800200"/>
          </a:xfrm>
          <a:prstGeom prst="cloud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Это дополнительная информация; разнообразный иллюстративный материал анимации, видеоматериалы; информационные сетевые электронные ресурсы 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Выгнутая вниз стрелка 21"/>
          <p:cNvSpPr/>
          <p:nvPr/>
        </p:nvSpPr>
        <p:spPr>
          <a:xfrm rot="911458">
            <a:off x="5486736" y="5883009"/>
            <a:ext cx="1216152" cy="54868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Облако 13"/>
          <p:cNvSpPr/>
          <p:nvPr/>
        </p:nvSpPr>
        <p:spPr>
          <a:xfrm>
            <a:off x="395536" y="4653136"/>
            <a:ext cx="6192688" cy="1944216"/>
          </a:xfrm>
          <a:prstGeom prst="cloud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Играя в компьютерные игры, ребенок учится планировать, выстраивать логику элемента конкретных событий, представлений, у него развивается способность к прогнозированию результата действий. 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Стрелка углом вверх 23"/>
          <p:cNvSpPr/>
          <p:nvPr/>
        </p:nvSpPr>
        <p:spPr>
          <a:xfrm rot="5400000" flipV="1">
            <a:off x="2592912" y="3535880"/>
            <a:ext cx="850392" cy="924664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3275856" y="2636912"/>
            <a:ext cx="5364088" cy="2088232"/>
          </a:xfrm>
          <a:prstGeom prst="cloud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Подача материала в виде </a:t>
            </a:r>
            <a:r>
              <a:rPr lang="ru-RU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мультимедийной</a:t>
            </a:r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презентации сокращает время обучения, высвобождает ресурсы здоровья детей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кругленный прямоугольник 18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кругленный прямоугольник 19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864096" cy="726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Круглая лента лицом вниз 5"/>
          <p:cNvSpPr/>
          <p:nvPr/>
        </p:nvSpPr>
        <p:spPr>
          <a:xfrm>
            <a:off x="899592" y="476672"/>
            <a:ext cx="5904656" cy="908720"/>
          </a:xfrm>
          <a:prstGeom prst="ellipseRibbon">
            <a:avLst>
              <a:gd name="adj1" fmla="val 25000"/>
              <a:gd name="adj2" fmla="val 64957"/>
              <a:gd name="adj3" fmla="val 1250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Компьютерные игры для дошкольников</a:t>
            </a:r>
            <a:endParaRPr lang="ru-RU" sz="24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2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76672"/>
            <a:ext cx="792088" cy="66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467544" y="1628800"/>
            <a:ext cx="81369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/>
              <a:t>Компью́терная</a:t>
            </a:r>
            <a:r>
              <a:rPr lang="ru-RU" sz="2400" b="1" dirty="0" smtClean="0"/>
              <a:t> игра́</a:t>
            </a:r>
            <a:r>
              <a:rPr lang="ru-RU" sz="2400" dirty="0" smtClean="0"/>
              <a:t> — </a:t>
            </a:r>
            <a:r>
              <a:rPr lang="ru-RU" sz="2400" dirty="0" smtClean="0">
                <a:hlinkClick r:id="rId5" tooltip="Компьютерная программа"/>
              </a:rPr>
              <a:t>компьютерная программа</a:t>
            </a:r>
            <a:r>
              <a:rPr lang="ru-RU" sz="2400" dirty="0" smtClean="0"/>
              <a:t>, служащая для организации </a:t>
            </a:r>
            <a:r>
              <a:rPr lang="ru-RU" sz="2400" dirty="0" smtClean="0">
                <a:hlinkClick r:id="rId6" tooltip="Игра"/>
              </a:rPr>
              <a:t>игрового</a:t>
            </a:r>
            <a:r>
              <a:rPr lang="ru-RU" sz="2400" dirty="0" smtClean="0"/>
              <a:t> процесса связи с партнёрами по игре, или сама выступающая в качестве </a:t>
            </a:r>
            <a:r>
              <a:rPr lang="ru-RU" sz="2400" dirty="0" smtClean="0">
                <a:hlinkClick r:id="rId7" tooltip="Спарринг"/>
              </a:rPr>
              <a:t>партнёра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 настоящее время, в ряде случаев, вместо </a:t>
            </a:r>
            <a:r>
              <a:rPr lang="ru-RU" sz="2400" i="1" dirty="0" smtClean="0"/>
              <a:t>компьютерная игра</a:t>
            </a:r>
            <a:r>
              <a:rPr lang="ru-RU" sz="2400" dirty="0" smtClean="0"/>
              <a:t> может использоваться </a:t>
            </a:r>
            <a:r>
              <a:rPr lang="ru-RU" sz="2400" i="1" dirty="0" smtClean="0">
                <a:hlinkClick r:id="rId8" tooltip="Видеоигра"/>
              </a:rPr>
              <a:t>видеоигра</a:t>
            </a:r>
            <a:r>
              <a:rPr lang="ru-RU" sz="2400" dirty="0" smtClean="0"/>
              <a:t>, то есть данные термины могут употребляться как синонимы и быть взаимозаменяемыми. </a:t>
            </a:r>
          </a:p>
          <a:p>
            <a:r>
              <a:rPr lang="ru-RU" sz="2400" dirty="0" smtClean="0"/>
              <a:t>В компьютерных играх, как правило, игровая ситуация воспроизводится на экране дисплея или обычного телевизора (в этом случае компьютерные игры одновременно являются и </a:t>
            </a:r>
            <a:r>
              <a:rPr lang="ru-RU" sz="2400" dirty="0" smtClean="0">
                <a:hlinkClick r:id="rId8" tooltip="Видеоигра"/>
              </a:rPr>
              <a:t>видеоиграми</a:t>
            </a:r>
            <a:r>
              <a:rPr lang="ru-RU" sz="2400" dirty="0" smtClean="0"/>
              <a:t>), но в то же время компьютерная игра может быть </a:t>
            </a:r>
            <a:r>
              <a:rPr lang="ru-RU" sz="2400" dirty="0" smtClean="0">
                <a:hlinkClick r:id="rId9" tooltip="Информационные технологии"/>
              </a:rPr>
              <a:t>звуковой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Круглая лента лицом вниз 5"/>
          <p:cNvSpPr/>
          <p:nvPr/>
        </p:nvSpPr>
        <p:spPr>
          <a:xfrm>
            <a:off x="899592" y="476672"/>
            <a:ext cx="5904656" cy="908720"/>
          </a:xfrm>
          <a:prstGeom prst="ellipseRibbon">
            <a:avLst>
              <a:gd name="adj1" fmla="val 25000"/>
              <a:gd name="adj2" fmla="val 64957"/>
              <a:gd name="adj3" fmla="val 12500"/>
            </a:avLst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Компьютерные игры для дошкольников</a:t>
            </a:r>
            <a:endParaRPr lang="ru-RU" sz="2400" b="1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467544" y="1484784"/>
            <a:ext cx="3419872" cy="4968552"/>
          </a:xfrm>
          <a:prstGeom prst="verticalScroll">
            <a:avLst/>
          </a:prstGeom>
          <a:blipFill>
            <a:blip r:embed="rId3" cstate="print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 i="1" u="sng" cap="all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Мультимедийные</a:t>
            </a:r>
            <a:r>
              <a:rPr lang="ru-RU" b="1" i="1" u="sng" cap="all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презентации</a:t>
            </a: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i="1" u="sng" cap="all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b="1" u="sng" cap="all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u="sng" cap="all" dirty="0" smtClean="0">
              <a:solidFill>
                <a:srgbClr val="C00000"/>
              </a:solidFill>
            </a:endParaRPr>
          </a:p>
          <a:p>
            <a:pPr algn="ctr">
              <a:defRPr/>
            </a:pPr>
            <a:endParaRPr lang="ru-RU" b="1" u="sng" cap="all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 descr="C:\Users\Admin\Desktop\ЗПР 2020 - 2021\Презентации\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5" y="1700808"/>
            <a:ext cx="2175649" cy="1224136"/>
          </a:xfrm>
          <a:prstGeom prst="rect">
            <a:avLst/>
          </a:prstGeom>
          <a:noFill/>
        </p:spPr>
      </p:pic>
      <p:pic>
        <p:nvPicPr>
          <p:cNvPr id="1028" name="Picture 4" descr="C:\Users\Admin\Desktop\ЗПР 2020 - 2021\Презентации\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72200" y="2204864"/>
            <a:ext cx="2189704" cy="1224136"/>
          </a:xfrm>
          <a:prstGeom prst="rect">
            <a:avLst/>
          </a:prstGeom>
          <a:noFill/>
        </p:spPr>
      </p:pic>
      <p:pic>
        <p:nvPicPr>
          <p:cNvPr id="12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76672"/>
            <a:ext cx="792088" cy="66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C:\Users\Admin\Desktop\ЗПР 2020 - 2021\Презентации\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635896" y="3356992"/>
            <a:ext cx="2187243" cy="1296144"/>
          </a:xfrm>
          <a:prstGeom prst="rect">
            <a:avLst/>
          </a:prstGeom>
          <a:noFill/>
        </p:spPr>
      </p:pic>
      <p:pic>
        <p:nvPicPr>
          <p:cNvPr id="14" name="Picture 3" descr="C:\Users\Admin\Desktop\ЗПР 2020 - 2021\Презентации\6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4941168"/>
            <a:ext cx="2160240" cy="1367546"/>
          </a:xfrm>
          <a:prstGeom prst="rect">
            <a:avLst/>
          </a:prstGeom>
          <a:noFill/>
        </p:spPr>
      </p:pic>
      <p:pic>
        <p:nvPicPr>
          <p:cNvPr id="18" name="Picture 4" descr="C:\Users\Admin\Desktop\ЗПР 2020 - 2021\Презентации\7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444208" y="3861048"/>
            <a:ext cx="2160240" cy="12801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ДОКУМЕНТЫ\фоны для слайдов\796888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91680" y="4941168"/>
            <a:ext cx="6737952" cy="1152128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48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</a:t>
            </a:r>
            <a:r>
              <a:rPr lang="ru-RU" sz="11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СПАСИБО ЗА ВНИМАНИЕ !!!</a:t>
            </a:r>
            <a:endParaRPr lang="ru-RU" sz="11000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 descr="C:\Users\work\Desktop\картинки\iCA3K8XU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916832"/>
            <a:ext cx="3707904" cy="285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179512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676456" y="260648"/>
            <a:ext cx="216024" cy="6336704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 rot="5400000">
            <a:off x="4463988" y="-402382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 rot="5400000">
            <a:off x="4463988" y="2240868"/>
            <a:ext cx="144016" cy="8712968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C:\Users\Admin\Desktop\ЗПР 2020 - 2021\фотоальбом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864096" cy="7265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126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Государственное казенное  дошкольное образовательное учреждение  «Детский сад №3 «Берёзка» </vt:lpstr>
      <vt:lpstr>Области применения ИКТ в работе с дошкольниками</vt:lpstr>
      <vt:lpstr>Слайд 3</vt:lpstr>
      <vt:lpstr>Слайд 4</vt:lpstr>
      <vt:lpstr>Слайд 5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 дошкольное образовательное учреждение  «Детский сад №3 «Берёзка»</dc:title>
  <dc:creator>Admin</dc:creator>
  <cp:lastModifiedBy>Admin</cp:lastModifiedBy>
  <cp:revision>19</cp:revision>
  <dcterms:created xsi:type="dcterms:W3CDTF">2021-06-06T11:58:45Z</dcterms:created>
  <dcterms:modified xsi:type="dcterms:W3CDTF">2021-06-06T16:43:43Z</dcterms:modified>
</cp:coreProperties>
</file>