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Как </a:t>
            </a:r>
            <a:r>
              <a:rPr lang="ru-RU" b="1" dirty="0"/>
              <a:t>научить ребенка играть в раннем возрасте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886200"/>
            <a:ext cx="8424936" cy="1752600"/>
          </a:xfrm>
        </p:spPr>
        <p:txBody>
          <a:bodyPr/>
          <a:lstStyle/>
          <a:p>
            <a:pPr algn="r"/>
            <a:r>
              <a:rPr lang="ru-RU" dirty="0"/>
              <a:t>Подготовила: </a:t>
            </a:r>
          </a:p>
          <a:p>
            <a:pPr algn="r"/>
            <a:r>
              <a:rPr lang="ru-RU" dirty="0"/>
              <a:t>воспитатель Панюшкина Наталия Юрьевна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63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0648"/>
            <a:ext cx="3008313" cy="5865515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algn="ctr"/>
            <a:r>
              <a:rPr lang="ru-RU" sz="2000" u="sng" dirty="0"/>
              <a:t>Игрой нужно заинтересовать малыша</a:t>
            </a:r>
            <a:r>
              <a:rPr lang="ru-RU" sz="2000" dirty="0"/>
              <a:t>. Разыграть перед малышом простую ситуацию: кормление или купание куклы, прогулку с ней, катание ее на машине. Инсценировать любимый ребенком стишок или сказку. Чтобы увлечь его, вы должны быть увлечены сами. Ведь малыш подражает не только действиям взрослого, но и заражается его эмоциональным состоянием, а игра – это прежде всего удовольствие.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14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616825" cy="648072"/>
          </a:xfrm>
        </p:spPr>
        <p:txBody>
          <a:bodyPr/>
          <a:lstStyle/>
          <a:p>
            <a:r>
              <a:rPr lang="ru-RU" dirty="0"/>
              <a:t>ИГРАЙТЕ С РЕБЕНКОМ В СЮЖЕТНЫЕ ИГРЫ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5" y="1414463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24128" y="1556792"/>
            <a:ext cx="3008313" cy="469106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dirty="0" smtClean="0"/>
              <a:t>Постарайтесь </a:t>
            </a:r>
            <a:r>
              <a:rPr lang="ru-RU" sz="1600" dirty="0"/>
              <a:t>подключить ребенка к своей игре. Он не сразу сумеет играть самостоятельно. Как и во всяком новом деле, ему требуется соучастие взрослого, его поддержка и поощрение. Иногда у детей могут возникнуть затруднения с выполнением каких-то действий. В этом случае взрослый, не акцентируя внимания на неумении малыша, может мягко взять его руку в свою и совершить действие вместе. Как правило, достаточно бывает одного-двух показов, чтобы ребенок смог выполнить это самостоятельно.</a:t>
            </a:r>
          </a:p>
        </p:txBody>
      </p:sp>
    </p:spTree>
    <p:extLst>
      <p:ext uri="{BB962C8B-B14F-4D97-AF65-F5344CB8AC3E}">
        <p14:creationId xmlns:p14="http://schemas.microsoft.com/office/powerpoint/2010/main" val="213661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044" y="1989138"/>
            <a:ext cx="5759449" cy="43195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260648"/>
            <a:ext cx="8424936" cy="1656184"/>
          </a:xfrm>
          <a:solidFill>
            <a:schemeClr val="bg1"/>
          </a:solidFill>
        </p:spPr>
        <p:txBody>
          <a:bodyPr>
            <a:normAutofit fontScale="85000" lnSpcReduction="20000"/>
          </a:bodyPr>
          <a:lstStyle/>
          <a:p>
            <a:r>
              <a:rPr lang="ru-RU" sz="2400" dirty="0"/>
              <a:t>Первые игровые действия должны осуществляться с реалистическими игрушками. Не следует сразу же вводить сюжет с новой игрушкой. Малыш, прежде всего, сам должен освоить ее, повертеть, </a:t>
            </a:r>
            <a:r>
              <a:rPr lang="ru-RU" sz="2400" dirty="0" smtClean="0"/>
              <a:t>даже </a:t>
            </a:r>
            <a:r>
              <a:rPr lang="ru-RU" sz="2400" dirty="0"/>
              <a:t>попробовать на вкус. Такое исследование предмета — его естественная потребность. После того как любопытство будет удовлетворено, можно показать новый способ действия предметом.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692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2827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08720"/>
            <a:ext cx="3008313" cy="4691063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r>
              <a:rPr lang="ru-RU" sz="4300" dirty="0" smtClean="0"/>
              <a:t>Начинать игру с любимой игрушкой малыша. Игрушки, которые будут выполнять роль персонажа в игре, должны иметь свою индивидуальность: они могут быть веселыми, капризными, сонными и пр. Тогда, и игра с каждой из них будет строиться индивидуально. Первое время нужно играть с игрушками, которые имеют внешнее сходство с реальными вещами. Такая игра может продолжаться примерно до двух лет. В этот период начинает постепенно складываться новая форма мышления — </a:t>
            </a:r>
            <a:r>
              <a:rPr lang="ru-RU" sz="4300" dirty="0" err="1" smtClean="0"/>
              <a:t>нагляднообразная</a:t>
            </a:r>
            <a:endParaRPr lang="ru-RU" sz="43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987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88" y="1485900"/>
            <a:ext cx="5111750" cy="38338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08104" y="260648"/>
            <a:ext cx="3456384" cy="6264696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1600" dirty="0"/>
              <a:t>Старайтесь стимулировать речь малыша, разговаривая с куклами и обращаясь к нему, радуйтесь вашим совместным находкам. Не навязывайте ребенку своих действий, не ругайте за непонятливость или неловкость. Если малыш не понимает смысла замещения, не настаивайте на нем. Переждите несколько дней и предложите игру снова. Ребенок должен внутренне созреть для этой сложной деятельности.</a:t>
            </a:r>
          </a:p>
          <a:p>
            <a:r>
              <a:rPr lang="en-US" sz="1600" dirty="0"/>
              <a:t> </a:t>
            </a:r>
            <a:endParaRPr lang="ru-RU" sz="1600" dirty="0"/>
          </a:p>
          <a:p>
            <a:r>
              <a:rPr lang="ru-RU" sz="1600" dirty="0"/>
              <a:t>Постепенно вам нужно ограничивать свою активность, уступая ребенку первенство в игре. Спустя некоторое время он уже не будет нуждаться в вашем непременном участии. И все же присутствие взрослого, его внимание еще долго будут необходимы ребенку, потому что он не всегда сам может оценить достигнутое. Ребенок начинает играть сам</a:t>
            </a:r>
          </a:p>
        </p:txBody>
      </p:sp>
    </p:spTree>
    <p:extLst>
      <p:ext uri="{BB962C8B-B14F-4D97-AF65-F5344CB8AC3E}">
        <p14:creationId xmlns:p14="http://schemas.microsoft.com/office/powerpoint/2010/main" val="274097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920880" cy="1584176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/>
              <a:t>Основными направлениями формирования детской игры в раннем возрасте должны быть: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568952" cy="3649960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Развитие </a:t>
            </a:r>
            <a:r>
              <a:rPr lang="ru-RU" dirty="0">
                <a:solidFill>
                  <a:schemeClr val="tx1"/>
                </a:solidFill>
              </a:rPr>
              <a:t>игровой мотивации детей — стимулирование игры ребенка путем создания воображаемой ситуации; демонстрация взрослым игры в воображаемой ситуации с эмоциональной включенностью в нее и развернутой игровой активностью; совместное выполнение игровых действий с постепенной передачей ребенку инициативы; поддержка всего удачного и нового, что появляется в детской игре; </a:t>
            </a:r>
            <a:endParaRPr lang="en-US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О</a:t>
            </a:r>
            <a:r>
              <a:rPr lang="ru-RU" dirty="0" smtClean="0">
                <a:solidFill>
                  <a:schemeClr val="tx1"/>
                </a:solidFill>
              </a:rPr>
              <a:t>богащение </a:t>
            </a:r>
            <a:r>
              <a:rPr lang="ru-RU" dirty="0">
                <a:solidFill>
                  <a:schemeClr val="tx1"/>
                </a:solidFill>
              </a:rPr>
              <a:t>игрового опыта детей — организация игровой среды (введение в нее атрибутов игры, подбор сюжетных игрушек): прямое обучение игровым действиям, демонстрация их образцов; ознакомление детей с принципом замещения, включение в игру полифункциональных предметов; постепенное введение в игру ролевого поведения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98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465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Как научить ребенка играть в раннем возрасте </vt:lpstr>
      <vt:lpstr>Презентация PowerPoint</vt:lpstr>
      <vt:lpstr>ИГРАЙТЕ С РЕБЕНКОМ В СЮЖЕТНЫЕ ИГРЫ</vt:lpstr>
      <vt:lpstr>Презентация PowerPoint</vt:lpstr>
      <vt:lpstr>Презентация PowerPoint</vt:lpstr>
      <vt:lpstr>Презентация PowerPoint</vt:lpstr>
      <vt:lpstr>Основными направлениями формирования детской игры в раннем возрасте должны быть: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научить ребенка играть в раннем возрасте </dc:title>
  <dc:creator>Настя</dc:creator>
  <cp:lastModifiedBy>Настя</cp:lastModifiedBy>
  <cp:revision>3</cp:revision>
  <dcterms:created xsi:type="dcterms:W3CDTF">2021-04-17T13:04:27Z</dcterms:created>
  <dcterms:modified xsi:type="dcterms:W3CDTF">2021-04-17T13:33:56Z</dcterms:modified>
</cp:coreProperties>
</file>