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74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1D66D-24AF-4BFA-905D-64DB15E9831A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FD909-103B-4F31-9096-32E4B28358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48778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1D66D-24AF-4BFA-905D-64DB15E9831A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FD909-103B-4F31-9096-32E4B28358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1375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1D66D-24AF-4BFA-905D-64DB15E9831A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FD909-103B-4F31-9096-32E4B28358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2570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1D66D-24AF-4BFA-905D-64DB15E9831A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FD909-103B-4F31-9096-32E4B28358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2106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1D66D-24AF-4BFA-905D-64DB15E9831A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FD909-103B-4F31-9096-32E4B28358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84042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1D66D-24AF-4BFA-905D-64DB15E9831A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FD909-103B-4F31-9096-32E4B28358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4425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1D66D-24AF-4BFA-905D-64DB15E9831A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FD909-103B-4F31-9096-32E4B28358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62160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1D66D-24AF-4BFA-905D-64DB15E9831A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FD909-103B-4F31-9096-32E4B28358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591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1D66D-24AF-4BFA-905D-64DB15E9831A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FD909-103B-4F31-9096-32E4B28358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82888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1D66D-24AF-4BFA-905D-64DB15E9831A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FD909-103B-4F31-9096-32E4B28358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36258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1D66D-24AF-4BFA-905D-64DB15E9831A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FD909-103B-4F31-9096-32E4B28358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2259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1D66D-24AF-4BFA-905D-64DB15E9831A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7FD909-103B-4F31-9096-32E4B28358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3311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21.png"/><Relationship Id="rId7" Type="http://schemas.openxmlformats.org/officeDocument/2006/relationships/image" Target="../media/image47.jpeg"/><Relationship Id="rId12" Type="http://schemas.openxmlformats.org/officeDocument/2006/relationships/image" Target="../media/image5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jpeg"/><Relationship Id="rId11" Type="http://schemas.openxmlformats.org/officeDocument/2006/relationships/image" Target="../media/image51.jpeg"/><Relationship Id="rId5" Type="http://schemas.openxmlformats.org/officeDocument/2006/relationships/image" Target="../media/image45.jpeg"/><Relationship Id="rId10" Type="http://schemas.openxmlformats.org/officeDocument/2006/relationships/image" Target="../media/image50.jpeg"/><Relationship Id="rId4" Type="http://schemas.openxmlformats.org/officeDocument/2006/relationships/image" Target="../media/image44.jpeg"/><Relationship Id="rId9" Type="http://schemas.openxmlformats.org/officeDocument/2006/relationships/image" Target="../media/image4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21.png"/><Relationship Id="rId7" Type="http://schemas.openxmlformats.org/officeDocument/2006/relationships/image" Target="../media/image5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png"/><Relationship Id="rId5" Type="http://schemas.openxmlformats.org/officeDocument/2006/relationships/image" Target="../media/image54.jpeg"/><Relationship Id="rId10" Type="http://schemas.openxmlformats.org/officeDocument/2006/relationships/image" Target="../media/image59.png"/><Relationship Id="rId4" Type="http://schemas.openxmlformats.org/officeDocument/2006/relationships/image" Target="../media/image53.jpeg"/><Relationship Id="rId9" Type="http://schemas.openxmlformats.org/officeDocument/2006/relationships/image" Target="../media/image5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jpeg"/><Relationship Id="rId3" Type="http://schemas.openxmlformats.org/officeDocument/2006/relationships/image" Target="../media/image21.png"/><Relationship Id="rId7" Type="http://schemas.openxmlformats.org/officeDocument/2006/relationships/image" Target="../media/image6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10" Type="http://schemas.openxmlformats.org/officeDocument/2006/relationships/image" Target="../media/image66.jpeg"/><Relationship Id="rId4" Type="http://schemas.openxmlformats.org/officeDocument/2006/relationships/image" Target="../media/image60.jpeg"/><Relationship Id="rId9" Type="http://schemas.openxmlformats.org/officeDocument/2006/relationships/image" Target="../media/image65.gi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21.png"/><Relationship Id="rId7" Type="http://schemas.openxmlformats.org/officeDocument/2006/relationships/image" Target="../media/image7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Relationship Id="rId9" Type="http://schemas.openxmlformats.org/officeDocument/2006/relationships/image" Target="../media/image7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11" Type="http://schemas.openxmlformats.org/officeDocument/2006/relationships/image" Target="../media/image20.png"/><Relationship Id="rId5" Type="http://schemas.openxmlformats.org/officeDocument/2006/relationships/image" Target="../media/image14.jpeg"/><Relationship Id="rId10" Type="http://schemas.openxmlformats.org/officeDocument/2006/relationships/image" Target="../media/image19.pn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png"/><Relationship Id="rId7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1.png"/><Relationship Id="rId7" Type="http://schemas.openxmlformats.org/officeDocument/2006/relationships/image" Target="../media/image3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21.png"/><Relationship Id="rId7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imgs_touch-7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28" y="0"/>
            <a:ext cx="9126071" cy="6858000"/>
          </a:xfrm>
          <a:prstGeom prst="rect">
            <a:avLst/>
          </a:prstGeom>
        </p:spPr>
      </p:pic>
      <p:sp>
        <p:nvSpPr>
          <p:cNvPr id="6" name="Волна 5"/>
          <p:cNvSpPr/>
          <p:nvPr/>
        </p:nvSpPr>
        <p:spPr>
          <a:xfrm>
            <a:off x="1219200" y="0"/>
            <a:ext cx="7010400" cy="3048000"/>
          </a:xfrm>
          <a:prstGeom prst="wav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Интерактивная игра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«По сказкам </a:t>
            </a:r>
            <a:r>
              <a:rPr lang="ru-RU" sz="3600" b="1" dirty="0" smtClean="0">
                <a:solidFill>
                  <a:srgbClr val="C00000"/>
                </a:solidFill>
              </a:rPr>
              <a:t>А.С. Пушкина</a:t>
            </a:r>
            <a:r>
              <a:rPr lang="ru-RU" sz="3600" b="1" dirty="0" smtClean="0">
                <a:solidFill>
                  <a:srgbClr val="C00000"/>
                </a:solidFill>
              </a:rPr>
              <a:t>»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67200" y="3200400"/>
            <a:ext cx="2477729" cy="28194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0" y="2971800"/>
            <a:ext cx="2743200" cy="328097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516917" y="6211669"/>
            <a:ext cx="3611053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Подготовил: </a:t>
            </a:r>
            <a:r>
              <a:rPr lang="ru-RU" dirty="0" err="1" smtClean="0"/>
              <a:t>инстурктор</a:t>
            </a:r>
            <a:r>
              <a:rPr lang="ru-RU" dirty="0" smtClean="0"/>
              <a:t> по</a:t>
            </a:r>
          </a:p>
          <a:p>
            <a:r>
              <a:rPr lang="ru-RU" dirty="0" smtClean="0"/>
              <a:t>физической культуре Пырсина С.А.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58185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imgs_touch-7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28" y="0"/>
            <a:ext cx="9126071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4267200"/>
            <a:ext cx="2362200" cy="221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Волна 3"/>
          <p:cNvSpPr/>
          <p:nvPr/>
        </p:nvSpPr>
        <p:spPr>
          <a:xfrm>
            <a:off x="1066800" y="228600"/>
            <a:ext cx="7010400" cy="914400"/>
          </a:xfrm>
          <a:prstGeom prst="wav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C00000"/>
                </a:solidFill>
              </a:rPr>
              <a:t>Игра «Собери Богатыря в поход»</a:t>
            </a:r>
            <a:endParaRPr lang="ru-RU" sz="2500" b="1" dirty="0">
              <a:solidFill>
                <a:srgbClr val="C0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1447800"/>
            <a:ext cx="2209800" cy="25146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94984" y="4267199"/>
            <a:ext cx="1407371" cy="197997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71800" y="1583633"/>
            <a:ext cx="1348108" cy="20574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7368" y="4267199"/>
            <a:ext cx="1296232" cy="197997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7369" y="1567065"/>
            <a:ext cx="1296231" cy="207396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67004" y="4267201"/>
            <a:ext cx="1452996" cy="197997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67004" y="1567066"/>
            <a:ext cx="1270000" cy="207396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0000" y="1567066"/>
            <a:ext cx="1314450" cy="207396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65562" y="4267199"/>
            <a:ext cx="1243013" cy="201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8524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imgs_touch-7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28" y="0"/>
            <a:ext cx="9126071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4267200"/>
            <a:ext cx="2362200" cy="221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Волна 3"/>
          <p:cNvSpPr/>
          <p:nvPr/>
        </p:nvSpPr>
        <p:spPr>
          <a:xfrm>
            <a:off x="1066800" y="304800"/>
            <a:ext cx="7086600" cy="914400"/>
          </a:xfrm>
          <a:prstGeom prst="wav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C00000"/>
                </a:solidFill>
              </a:rPr>
              <a:t>Ответ к игре</a:t>
            </a:r>
            <a:endParaRPr lang="ru-RU" sz="2500" b="1" dirty="0">
              <a:solidFill>
                <a:srgbClr val="C0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62800" y="3789386"/>
            <a:ext cx="1633538" cy="26479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8148" y="1371600"/>
            <a:ext cx="2195052" cy="2667000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714500"/>
            <a:ext cx="1408113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47419" y="1712043"/>
            <a:ext cx="1298575" cy="198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46787" y="1714501"/>
            <a:ext cx="1268413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122762"/>
            <a:ext cx="1317625" cy="1981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82206" y="4147343"/>
            <a:ext cx="1243013" cy="201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8524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imgs_touch-7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28" y="0"/>
            <a:ext cx="9126071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4267200"/>
            <a:ext cx="2362200" cy="221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Волна 3"/>
          <p:cNvSpPr/>
          <p:nvPr/>
        </p:nvSpPr>
        <p:spPr>
          <a:xfrm>
            <a:off x="663677" y="152400"/>
            <a:ext cx="7543800" cy="762000"/>
          </a:xfrm>
          <a:prstGeom prst="wav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C00000"/>
                </a:solidFill>
              </a:rPr>
              <a:t>Игра «Маршрут путешествия королевича Елисея»</a:t>
            </a:r>
            <a:endParaRPr lang="ru-RU" sz="2500" b="1" dirty="0">
              <a:solidFill>
                <a:srgbClr val="C0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400" y="1143000"/>
            <a:ext cx="2260600" cy="2413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35808" y="1143000"/>
            <a:ext cx="1536192" cy="2413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00600" y="1143000"/>
            <a:ext cx="1838325" cy="240391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64452" y="1142999"/>
            <a:ext cx="1669948" cy="238670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64452" y="3962400"/>
            <a:ext cx="2178177" cy="251091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09900" y="3886200"/>
            <a:ext cx="1752600" cy="24003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00600" y="3886200"/>
            <a:ext cx="1838325" cy="24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8524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imgs_touch-7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28" y="0"/>
            <a:ext cx="9126071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4267200"/>
            <a:ext cx="2362200" cy="221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Волна 3"/>
          <p:cNvSpPr/>
          <p:nvPr/>
        </p:nvSpPr>
        <p:spPr>
          <a:xfrm>
            <a:off x="540774" y="381000"/>
            <a:ext cx="7924800" cy="914400"/>
          </a:xfrm>
          <a:prstGeom prst="wav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C00000"/>
                </a:solidFill>
              </a:rPr>
              <a:t>Ответ к игре</a:t>
            </a:r>
            <a:endParaRPr lang="ru-RU" sz="2500" b="1" dirty="0">
              <a:solidFill>
                <a:srgbClr val="C000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6268" y="1524000"/>
            <a:ext cx="2176463" cy="2511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4201" y="1524000"/>
            <a:ext cx="1828800" cy="2511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554163"/>
            <a:ext cx="1835150" cy="2481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86599" y="1524000"/>
            <a:ext cx="1749425" cy="2511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64859" y="4191000"/>
            <a:ext cx="1536700" cy="225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191000"/>
            <a:ext cx="1752600" cy="2215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8524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imgs_touch-7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28" y="0"/>
            <a:ext cx="9126071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614870"/>
            <a:ext cx="3810000" cy="3569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400" y="228600"/>
            <a:ext cx="2373923" cy="3962400"/>
          </a:xfrm>
          <a:prstGeom prst="rect">
            <a:avLst/>
          </a:prstGeom>
        </p:spPr>
      </p:pic>
      <p:sp>
        <p:nvSpPr>
          <p:cNvPr id="5" name="Волна 4"/>
          <p:cNvSpPr/>
          <p:nvPr/>
        </p:nvSpPr>
        <p:spPr>
          <a:xfrm>
            <a:off x="3276600" y="609600"/>
            <a:ext cx="5334000" cy="1752600"/>
          </a:xfrm>
          <a:prstGeom prst="wav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C00000"/>
                </a:solidFill>
              </a:rPr>
              <a:t>Игра малой подвижности</a:t>
            </a:r>
          </a:p>
          <a:p>
            <a:pPr algn="ctr"/>
            <a:r>
              <a:rPr lang="ru-RU" sz="2500" b="1" dirty="0" smtClean="0">
                <a:solidFill>
                  <a:srgbClr val="C00000"/>
                </a:solidFill>
              </a:rPr>
              <a:t> «Свет мой, зеркальце, скажи…»</a:t>
            </a:r>
            <a:endParaRPr lang="ru-RU" sz="25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524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 descr="imgs_touch-7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28" y="0"/>
            <a:ext cx="9126071" cy="6858000"/>
          </a:xfrm>
          <a:prstGeom prst="rect">
            <a:avLst/>
          </a:prstGeom>
        </p:spPr>
      </p:pic>
      <p:sp>
        <p:nvSpPr>
          <p:cNvPr id="5" name="Волна 4"/>
          <p:cNvSpPr/>
          <p:nvPr/>
        </p:nvSpPr>
        <p:spPr>
          <a:xfrm>
            <a:off x="838200" y="98323"/>
            <a:ext cx="7391400" cy="663677"/>
          </a:xfrm>
          <a:prstGeom prst="wav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C00000"/>
                </a:solidFill>
              </a:rPr>
              <a:t>Игра «Узнай название героев сказки»</a:t>
            </a:r>
            <a:endParaRPr lang="ru-RU" sz="2500" b="1" dirty="0">
              <a:solidFill>
                <a:srgbClr val="C00000"/>
              </a:solidFill>
            </a:endParaRPr>
          </a:p>
        </p:txBody>
      </p:sp>
      <p:sp>
        <p:nvSpPr>
          <p:cNvPr id="12290" name="AutoShape 2" descr="https://www.kindpng.com/picc/m/678-6785839_emoticonos-whatsapp-png-png-download-transparent-pn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 descr="678-6785839_emoticonos-whatsapp-png-png-download-transparent-png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533400" y="814011"/>
            <a:ext cx="2209800" cy="1508316"/>
          </a:xfrm>
          <a:prstGeom prst="rect">
            <a:avLst/>
          </a:prstGeom>
        </p:spPr>
      </p:pic>
      <p:sp>
        <p:nvSpPr>
          <p:cNvPr id="9" name="Плюс 8"/>
          <p:cNvSpPr/>
          <p:nvPr/>
        </p:nvSpPr>
        <p:spPr>
          <a:xfrm>
            <a:off x="2667000" y="838200"/>
            <a:ext cx="1143000" cy="12192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pirate-clipart-treasure-chest-6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733800" y="533400"/>
            <a:ext cx="2090057" cy="1828800"/>
          </a:xfrm>
          <a:prstGeom prst="rect">
            <a:avLst/>
          </a:prstGeom>
        </p:spPr>
      </p:pic>
      <p:sp>
        <p:nvSpPr>
          <p:cNvPr id="12" name="Равно 11"/>
          <p:cNvSpPr/>
          <p:nvPr/>
        </p:nvSpPr>
        <p:spPr>
          <a:xfrm>
            <a:off x="5486400" y="1219200"/>
            <a:ext cx="1447800" cy="6096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3" name="Рисунок 12" descr="1613767979_14-p-fon-dlya-skazki-zolotaya-ribka-16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58000" y="685800"/>
            <a:ext cx="1828800" cy="1623060"/>
          </a:xfrm>
          <a:prstGeom prst="rect">
            <a:avLst/>
          </a:prstGeom>
        </p:spPr>
      </p:pic>
      <p:pic>
        <p:nvPicPr>
          <p:cNvPr id="14" name="Рисунок 13" descr="1420a-French-Country-Rooster-Crowing-cutout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81000" y="2362200"/>
            <a:ext cx="2057400" cy="2057400"/>
          </a:xfrm>
          <a:prstGeom prst="rect">
            <a:avLst/>
          </a:prstGeom>
        </p:spPr>
      </p:pic>
      <p:sp>
        <p:nvSpPr>
          <p:cNvPr id="15" name="Плюс 14"/>
          <p:cNvSpPr/>
          <p:nvPr/>
        </p:nvSpPr>
        <p:spPr>
          <a:xfrm>
            <a:off x="2590800" y="2590800"/>
            <a:ext cx="1143000" cy="12192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 descr="pirate-clipart-treasure-chest-6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657600" y="2286000"/>
            <a:ext cx="2090057" cy="1828800"/>
          </a:xfrm>
          <a:prstGeom prst="rect">
            <a:avLst/>
          </a:prstGeom>
        </p:spPr>
      </p:pic>
      <p:sp>
        <p:nvSpPr>
          <p:cNvPr id="17" name="Равно 16"/>
          <p:cNvSpPr/>
          <p:nvPr/>
        </p:nvSpPr>
        <p:spPr>
          <a:xfrm>
            <a:off x="5562600" y="2895600"/>
            <a:ext cx="1447800" cy="6096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8" name="Рисунок 17" descr="97MDiP18sc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DFBFC"/>
              </a:clrFrom>
              <a:clrTo>
                <a:srgbClr val="FDFB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86600" y="2514600"/>
            <a:ext cx="1531955" cy="1674569"/>
          </a:xfrm>
          <a:prstGeom prst="rect">
            <a:avLst/>
          </a:prstGeom>
        </p:spPr>
      </p:pic>
      <p:sp>
        <p:nvSpPr>
          <p:cNvPr id="12296" name="AutoShape 8" descr="https://kartinkinaden.ru/uploads/posts/2020-09/1600197833_4-p-starinnii-fon-dlya-prezentatsii-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98" name="AutoShape 10" descr="https://kartinkinaden.ru/uploads/posts/2020-09/1600197833_4-p-starinnii-fon-dlya-prezentatsii-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" name="Рисунок 23" descr="2ecd4e8783f793725c32184eaf559c4e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600" y="4343400"/>
            <a:ext cx="2490045" cy="2057400"/>
          </a:xfrm>
          <a:prstGeom prst="rect">
            <a:avLst/>
          </a:prstGeom>
        </p:spPr>
      </p:pic>
      <p:sp>
        <p:nvSpPr>
          <p:cNvPr id="25" name="Плюс 24"/>
          <p:cNvSpPr/>
          <p:nvPr/>
        </p:nvSpPr>
        <p:spPr>
          <a:xfrm>
            <a:off x="2590800" y="4953000"/>
            <a:ext cx="1143000" cy="12192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 descr="1614532933_131-p-kniga-na-belom-fone-167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0000" y="4648200"/>
            <a:ext cx="2191512" cy="1643634"/>
          </a:xfrm>
          <a:prstGeom prst="rect">
            <a:avLst/>
          </a:prstGeom>
        </p:spPr>
      </p:pic>
      <p:sp>
        <p:nvSpPr>
          <p:cNvPr id="27" name="Равно 26"/>
          <p:cNvSpPr/>
          <p:nvPr/>
        </p:nvSpPr>
        <p:spPr>
          <a:xfrm>
            <a:off x="5715000" y="5029200"/>
            <a:ext cx="1447800" cy="6096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8" name="Рисунок 27" descr="1539797550_7b51e61e948016d965a483e6c12bd73c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62800" y="4648200"/>
            <a:ext cx="1676400" cy="1681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82926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s_touch-7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28" y="0"/>
            <a:ext cx="9126071" cy="6858000"/>
          </a:xfrm>
          <a:prstGeom prst="rect">
            <a:avLst/>
          </a:prstGeom>
        </p:spPr>
      </p:pic>
      <p:pic>
        <p:nvPicPr>
          <p:cNvPr id="6" name="Рисунок 5" descr="img_56d583bb86a0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304800"/>
            <a:ext cx="2428267" cy="1726277"/>
          </a:xfrm>
          <a:prstGeom prst="rect">
            <a:avLst/>
          </a:prstGeom>
        </p:spPr>
      </p:pic>
      <p:sp>
        <p:nvSpPr>
          <p:cNvPr id="7" name="Плюс 6"/>
          <p:cNvSpPr/>
          <p:nvPr/>
        </p:nvSpPr>
        <p:spPr>
          <a:xfrm>
            <a:off x="2819400" y="457200"/>
            <a:ext cx="1143000" cy="12192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elena-prekrasnai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14800" y="228600"/>
            <a:ext cx="1395412" cy="1779214"/>
          </a:xfrm>
          <a:prstGeom prst="rect">
            <a:avLst/>
          </a:prstGeom>
        </p:spPr>
      </p:pic>
      <p:sp>
        <p:nvSpPr>
          <p:cNvPr id="9" name="Равно 8"/>
          <p:cNvSpPr/>
          <p:nvPr/>
        </p:nvSpPr>
        <p:spPr>
          <a:xfrm>
            <a:off x="5638800" y="685800"/>
            <a:ext cx="1447800" cy="6096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" name="Рисунок 9" descr="post-280974-128570897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315200" y="152400"/>
            <a:ext cx="1553527" cy="2133600"/>
          </a:xfrm>
          <a:prstGeom prst="rect">
            <a:avLst/>
          </a:prstGeom>
        </p:spPr>
      </p:pic>
      <p:pic>
        <p:nvPicPr>
          <p:cNvPr id="11" name="Рисунок 10" descr="ilya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8600" y="2438400"/>
            <a:ext cx="1828800" cy="1828800"/>
          </a:xfrm>
          <a:prstGeom prst="rect">
            <a:avLst/>
          </a:prstGeom>
        </p:spPr>
      </p:pic>
      <p:sp>
        <p:nvSpPr>
          <p:cNvPr id="12" name="Плюс 11"/>
          <p:cNvSpPr/>
          <p:nvPr/>
        </p:nvSpPr>
        <p:spPr>
          <a:xfrm>
            <a:off x="1981200" y="2590800"/>
            <a:ext cx="1143000" cy="12192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628" name="Picture 4" descr="https://static10.tgstat.ru/channels/_0/12/12705da63cff7bef941d2d3c6fe508d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24200" y="2514600"/>
            <a:ext cx="1676399" cy="1676400"/>
          </a:xfrm>
          <a:prstGeom prst="rect">
            <a:avLst/>
          </a:prstGeom>
          <a:noFill/>
        </p:spPr>
      </p:pic>
      <p:sp>
        <p:nvSpPr>
          <p:cNvPr id="14" name="Равно 13"/>
          <p:cNvSpPr/>
          <p:nvPr/>
        </p:nvSpPr>
        <p:spPr>
          <a:xfrm>
            <a:off x="4800600" y="2971800"/>
            <a:ext cx="1447800" cy="6096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5" name="Рисунок 14" descr="img_51079214_72862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248400" y="2590800"/>
            <a:ext cx="2638425" cy="1695450"/>
          </a:xfrm>
          <a:prstGeom prst="rect">
            <a:avLst/>
          </a:prstGeom>
        </p:spPr>
      </p:pic>
      <p:pic>
        <p:nvPicPr>
          <p:cNvPr id="17" name="Рисунок 16" descr="grob-s-prozrachnoj-kryshkoj.jpg"/>
          <p:cNvPicPr>
            <a:picLocks noChangeAspect="1"/>
          </p:cNvPicPr>
          <p:nvPr/>
        </p:nvPicPr>
        <p:blipFill>
          <a:blip r:embed="rId9" cstate="print"/>
          <a:srcRect l="20000" t="4444" r="26667" b="3333"/>
          <a:stretch>
            <a:fillRect/>
          </a:stretch>
        </p:blipFill>
        <p:spPr>
          <a:xfrm>
            <a:off x="3352800" y="4648200"/>
            <a:ext cx="1524000" cy="1976438"/>
          </a:xfrm>
          <a:prstGeom prst="rect">
            <a:avLst/>
          </a:prstGeom>
        </p:spPr>
      </p:pic>
      <p:sp>
        <p:nvSpPr>
          <p:cNvPr id="18" name="Плюс 17"/>
          <p:cNvSpPr/>
          <p:nvPr/>
        </p:nvSpPr>
        <p:spPr>
          <a:xfrm>
            <a:off x="2133600" y="4953000"/>
            <a:ext cx="1143000" cy="12192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 18"/>
          <p:cNvSpPr/>
          <p:nvPr/>
        </p:nvSpPr>
        <p:spPr>
          <a:xfrm>
            <a:off x="4876800" y="5181600"/>
            <a:ext cx="1447800" cy="6096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6630" name="Picture 6" descr="https://avatars.mds.yandex.net/get-zen_doc/1654945/pub_5ffd4cfdaeef3c78296df195_5ffd68b2cb7df1535d6d484b/scale_1200"/>
          <p:cNvPicPr>
            <a:picLocks noChangeAspect="1" noChangeArrowheads="1"/>
          </p:cNvPicPr>
          <p:nvPr/>
        </p:nvPicPr>
        <p:blipFill>
          <a:blip r:embed="rId10" cstate="print"/>
          <a:srcRect l="24242" r="18182"/>
          <a:stretch>
            <a:fillRect/>
          </a:stretch>
        </p:blipFill>
        <p:spPr bwMode="auto">
          <a:xfrm>
            <a:off x="228600" y="4648200"/>
            <a:ext cx="1792514" cy="1981200"/>
          </a:xfrm>
          <a:prstGeom prst="rect">
            <a:avLst/>
          </a:prstGeom>
          <a:noFill/>
        </p:spPr>
      </p:pic>
      <p:sp>
        <p:nvSpPr>
          <p:cNvPr id="26632" name="AutoShape 8" descr="https://yandex-images.clstorage.net/BFq5M1171/4ee6e7Yg-ek/YH4RE-0IVg_FjepCI10BRcH8EIbd34gHQHvCnAKK6VnXdMAD86N6Xbx3ttAKu0Uo6idaBCNqzad4PDe5zxI09fC8goFt2UMKUZ9hROEdhAOSvMZRipga0RdqxV2C2a7fAyKZ0TSjacrorPTSiPyO4mLgx8rpJse782MxeJkH4-Z3LAeP4p3ezo6A7tgq3Micwz1XBVoUmQaPv11bzsn20pv1ScnxKegPYiEsCl4sQicqYQ6EJOiMez0kdHJbTqikp6kJTOnFGkOOgeIZK9RO10Iwm47VmFpNQjPZnMfOd93SPEdGdWdjA-2m7o-S6sUrqaPMhO9giPj0Lfz9Foai7K8rgcmuTNTLDY0kmyyZwFQMMdWNUBpQzQ3zkdVGzL9REzyLyf5lJwGpJmUHnquHJKnrCQBgb8e4d2T9sZNGIO2kKUzB6UufjodA4hjpEkFQxf5SQtzQ10_EOJnRh8ry35LxCg79JulE7OaiRV5rgu3h4oTEZirMMb0hM_mZyG7iqaYDxWtM1wbAQqtYZZkD2oO9XQvdUpLJizzUWQHN8JwXtweAs2ftQGChrsfR6sCsaSPMz27uy3J8ZbF13oZg5m9rzwLjSBVGRYyiEyZWDNKN9BFG3VzVgU30F1RPTXqXlnuMinTqaggpLmrLly4IZ6skAcXpIUzx_2H1_p-A4yjoqQqJKIVTRoSII5gs1M_UCvkWRJxaHcBJepEQD44-Wt77DwA16eLNZK6hBt-iwOBubgfDYClI8_gi9_OfQK-pL6aOAO9OlgcMw6OaZdzFG8m8koKQEBYARXBbXoEJ-RlcfQXO-i-kwGkqI0LcqQRnY2NFziSrzz596nW6mgwv5ehsCoLsRB-MiUSvkuHdQBQK9JbC3V2aQA28G9vLR7qal3eDAXzn5wJj6KgKl2bCJ2iuCclv6sAwdOI_uRgF4Ksv5YzKpsjdhwuLq5rpHcsSTPDXix4XGgQJ9Zfcz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34" name="Picture 10" descr="https://avatars.mds.yandex.net/get-zen_doc/198554/pub_5d1cd92e7f053700b0a83ea5_5d20e4a164271d00adc45897/scale_1200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477000" y="4648200"/>
            <a:ext cx="243840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imgs_touch-7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28" y="0"/>
            <a:ext cx="9126071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23" y="4114800"/>
            <a:ext cx="2524877" cy="236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400" y="533400"/>
            <a:ext cx="2286000" cy="2286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00400" y="914400"/>
            <a:ext cx="2362200" cy="2286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00400" y="3657600"/>
            <a:ext cx="2362199" cy="20574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9800" y="1447800"/>
            <a:ext cx="2541639" cy="220857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9800" y="4267200"/>
            <a:ext cx="2617841" cy="2057400"/>
          </a:xfrm>
          <a:prstGeom prst="rect">
            <a:avLst/>
          </a:prstGeom>
        </p:spPr>
      </p:pic>
      <p:sp>
        <p:nvSpPr>
          <p:cNvPr id="12" name="Волна 11"/>
          <p:cNvSpPr/>
          <p:nvPr/>
        </p:nvSpPr>
        <p:spPr>
          <a:xfrm>
            <a:off x="762000" y="0"/>
            <a:ext cx="7620000" cy="533400"/>
          </a:xfrm>
          <a:prstGeom prst="wav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C00000"/>
                </a:solidFill>
              </a:rPr>
              <a:t>Игра «Выложи правильно сюжет сказки»</a:t>
            </a:r>
            <a:endParaRPr lang="ru-RU" sz="25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524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imgs_touch-7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28" y="0"/>
            <a:ext cx="9126071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4267200"/>
            <a:ext cx="2362200" cy="221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Волна 3"/>
          <p:cNvSpPr/>
          <p:nvPr/>
        </p:nvSpPr>
        <p:spPr>
          <a:xfrm>
            <a:off x="1143000" y="152400"/>
            <a:ext cx="6629400" cy="762000"/>
          </a:xfrm>
          <a:prstGeom prst="wav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500" b="1" dirty="0" smtClean="0">
                <a:solidFill>
                  <a:srgbClr val="C00000"/>
                </a:solidFill>
              </a:rPr>
              <a:t>Ответ к игре </a:t>
            </a:r>
            <a:endParaRPr lang="ru-RU" sz="3500" b="1" dirty="0">
              <a:solidFill>
                <a:srgbClr val="C0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1066800"/>
            <a:ext cx="2536825" cy="220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8187" y="1066800"/>
            <a:ext cx="2589213" cy="220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066800"/>
            <a:ext cx="2514600" cy="220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8187" y="3505200"/>
            <a:ext cx="2589213" cy="2246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505201"/>
            <a:ext cx="2590800" cy="2246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8524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imgs_touch-7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28" y="0"/>
            <a:ext cx="9126071" cy="6858000"/>
          </a:xfrm>
          <a:prstGeom prst="rect">
            <a:avLst/>
          </a:prstGeom>
        </p:spPr>
      </p:pic>
      <p:sp>
        <p:nvSpPr>
          <p:cNvPr id="4" name="Волна 3"/>
          <p:cNvSpPr/>
          <p:nvPr/>
        </p:nvSpPr>
        <p:spPr>
          <a:xfrm>
            <a:off x="1143000" y="304800"/>
            <a:ext cx="6858000" cy="685800"/>
          </a:xfrm>
          <a:prstGeom prst="wav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C00000"/>
                </a:solidFill>
              </a:rPr>
              <a:t>Игра «Собери картинку из сказки»</a:t>
            </a:r>
            <a:endParaRPr lang="ru-RU" sz="2500" b="1" dirty="0">
              <a:solidFill>
                <a:srgbClr val="C00000"/>
              </a:solidFill>
            </a:endParaRPr>
          </a:p>
        </p:txBody>
      </p:sp>
      <p:pic>
        <p:nvPicPr>
          <p:cNvPr id="9" name="Рисунок 8" descr="16d8eaea9af3f00a380e67fa52678dae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1371600"/>
            <a:ext cx="7092446" cy="514617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72400" y="4648200"/>
            <a:ext cx="1176184" cy="145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8524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imgs_touch-7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28" y="0"/>
            <a:ext cx="9126071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4267200"/>
            <a:ext cx="2362200" cy="221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Волна 3"/>
          <p:cNvSpPr/>
          <p:nvPr/>
        </p:nvSpPr>
        <p:spPr>
          <a:xfrm>
            <a:off x="1133168" y="304800"/>
            <a:ext cx="6781800" cy="914400"/>
          </a:xfrm>
          <a:prstGeom prst="wav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C00000"/>
                </a:solidFill>
              </a:rPr>
              <a:t>Игра «Собери изумруды белочке»</a:t>
            </a:r>
            <a:endParaRPr lang="ru-RU" sz="2500" b="1" dirty="0">
              <a:solidFill>
                <a:srgbClr val="C0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8200" y="1445042"/>
            <a:ext cx="3809999" cy="477974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95400" y="1371600"/>
            <a:ext cx="2314268" cy="2411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8524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imgs_touch-7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28" y="0"/>
            <a:ext cx="9126071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4267200"/>
            <a:ext cx="2362200" cy="221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Волна 3"/>
          <p:cNvSpPr/>
          <p:nvPr/>
        </p:nvSpPr>
        <p:spPr>
          <a:xfrm>
            <a:off x="1066800" y="228600"/>
            <a:ext cx="7010400" cy="914400"/>
          </a:xfrm>
          <a:prstGeom prst="wav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C00000"/>
                </a:solidFill>
              </a:rPr>
              <a:t>Игра «В какой последовательности и в кого превращался князь </a:t>
            </a:r>
            <a:r>
              <a:rPr lang="ru-RU" sz="2500" b="1" dirty="0" err="1" smtClean="0">
                <a:solidFill>
                  <a:srgbClr val="C00000"/>
                </a:solidFill>
              </a:rPr>
              <a:t>Гвидон</a:t>
            </a:r>
            <a:r>
              <a:rPr lang="ru-RU" sz="2500" b="1" dirty="0" smtClean="0">
                <a:solidFill>
                  <a:srgbClr val="C00000"/>
                </a:solidFill>
              </a:rPr>
              <a:t>»</a:t>
            </a:r>
            <a:endParaRPr lang="ru-RU" sz="2500" b="1" dirty="0">
              <a:solidFill>
                <a:srgbClr val="C0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4375" y="1333500"/>
            <a:ext cx="2181225" cy="20955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24200" y="1353165"/>
            <a:ext cx="2143125" cy="21431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72125" y="1353165"/>
            <a:ext cx="2352675" cy="207583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24200" y="3810000"/>
            <a:ext cx="2143125" cy="197167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72125" y="3810000"/>
            <a:ext cx="2352676" cy="1961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8524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imgs_touch-7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28" y="0"/>
            <a:ext cx="9126071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4267200"/>
            <a:ext cx="2362200" cy="221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Волна 3"/>
          <p:cNvSpPr/>
          <p:nvPr/>
        </p:nvSpPr>
        <p:spPr>
          <a:xfrm>
            <a:off x="914400" y="304800"/>
            <a:ext cx="7010400" cy="914400"/>
          </a:xfrm>
          <a:prstGeom prst="wav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C00000"/>
                </a:solidFill>
              </a:rPr>
              <a:t>Ответ к игре</a:t>
            </a:r>
            <a:endParaRPr lang="ru-RU" sz="2500" b="1" dirty="0">
              <a:solidFill>
                <a:srgbClr val="C0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9987" y="1524000"/>
            <a:ext cx="2352675" cy="207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80593" y="1524000"/>
            <a:ext cx="2182813" cy="2097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523999"/>
            <a:ext cx="2139950" cy="2097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8524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95</Words>
  <Application>Microsoft Office PowerPoint</Application>
  <PresentationFormat>Экран (4:3)</PresentationFormat>
  <Paragraphs>17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26</cp:revision>
  <dcterms:created xsi:type="dcterms:W3CDTF">2020-06-04T10:49:25Z</dcterms:created>
  <dcterms:modified xsi:type="dcterms:W3CDTF">2021-06-06T13:47:52Z</dcterms:modified>
</cp:coreProperties>
</file>