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72" r:id="rId3"/>
    <p:sldId id="273" r:id="rId4"/>
    <p:sldId id="304" r:id="rId5"/>
    <p:sldId id="310" r:id="rId6"/>
    <p:sldId id="315" r:id="rId7"/>
    <p:sldId id="308" r:id="rId8"/>
    <p:sldId id="316" r:id="rId9"/>
    <p:sldId id="307" r:id="rId10"/>
    <p:sldId id="305" r:id="rId11"/>
    <p:sldId id="309" r:id="rId12"/>
    <p:sldId id="306" r:id="rId13"/>
    <p:sldId id="317" r:id="rId14"/>
    <p:sldId id="311" r:id="rId15"/>
    <p:sldId id="313" r:id="rId16"/>
    <p:sldId id="314" r:id="rId17"/>
    <p:sldId id="312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35A2F"/>
    <a:srgbClr val="E16B09"/>
    <a:srgbClr val="F5750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88" autoAdjust="0"/>
    <p:restoredTop sz="99104" autoAdjust="0"/>
  </p:normalViewPr>
  <p:slideViewPr>
    <p:cSldViewPr>
      <p:cViewPr varScale="1">
        <p:scale>
          <a:sx n="86" d="100"/>
          <a:sy n="86" d="100"/>
        </p:scale>
        <p:origin x="-120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7278-0736-4CD9-A8F5-A7351EBA9B0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B20B6A-F311-4D4D-AF6D-47742B606B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472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714348" y="571480"/>
            <a:ext cx="4176464" cy="85725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«Лисица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 txBox="1">
            <a:spLocks/>
          </p:cNvSpPr>
          <p:nvPr/>
        </p:nvSpPr>
        <p:spPr>
          <a:xfrm>
            <a:off x="5214942" y="4357694"/>
            <a:ext cx="3786214" cy="221457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kumimoji="0" lang="ru-RU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оциальный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</a:t>
            </a:r>
            <a:r>
              <a:rPr lang="ru-RU" dirty="0" err="1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/с №7 «Полянка»</a:t>
            </a:r>
            <a:endParaRPr kumimoji="0" lang="ru-RU" b="0" i="0" u="none" strike="noStrike" kern="1200" cap="none" spc="0" normalizeH="0" noProof="0" dirty="0" smtClean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Николаева</a:t>
            </a:r>
            <a:r>
              <a:rPr kumimoji="0" lang="ru-RU" b="0" i="0" u="none" strike="noStrike" kern="1200" cap="none" spc="0" normalizeH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Н.В.</a:t>
            </a:r>
            <a:endParaRPr kumimoji="0" lang="ru-RU" b="0" i="0" u="none" strike="noStrike" kern="1200" cap="none" spc="0" normalizeH="0" baseline="0" noProof="0" dirty="0" smtClean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G:\дидактический материал\картинки с животными\лисы\1c3fe1a3c51dc2b99520521e3e6532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4359702" cy="47738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4144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:\дидактический материал\картинки с животными\лисы\Рисунок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428604"/>
            <a:ext cx="5786478" cy="6183721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500034" y="642918"/>
            <a:ext cx="4143404" cy="34290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Известна лисица и как искусный строитель. Она может рыть очень длинные и многокамерные норы в склонах оврагов или холмов.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5929330"/>
            <a:ext cx="9144000" cy="7143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норах и появляются у лисы детеныши – 5-6 лисят.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G:\дидактический материал\картинки с животными\лисы\full-ada5b4846905210b0aaf81610616a5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643998" cy="5638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0" y="5286364"/>
            <a:ext cx="9144000" cy="135734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85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безопасности лисья нора имеет несколько выходов – </a:t>
            </a:r>
            <a:r>
              <a:rPr lang="ru-RU" sz="2800" noProof="0" dirty="0" err="1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отнорков</a:t>
            </a: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Лисята живут в главной камере под землей, но улизнуть от врага (например, собак) могут через запасные выходы.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G:\дидактический материал\картинки с животными\лисы\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1226" cy="5157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G:\дидактический материал\картинки с животными\лисы\1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52381"/>
            <a:ext cx="8858312" cy="6708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дидактический материал\картинки с животными\лисы\f72170ffda82a4603bf1d0c5b0b1de2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4429156" cy="637672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072066" y="1071546"/>
            <a:ext cx="3786214" cy="350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Иногда лиса использует чужие норы – барсуков или сурков, выгоняя чистоплотных хозяев своим резким и сильным запахом.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дидактический материал\картинки с животными\лисы\401cd3cf70ce5ab947685989a25dfcf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94457"/>
            <a:ext cx="5214974" cy="6453993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572132" y="1643050"/>
            <a:ext cx="3286148" cy="35719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спячку лисы не ложатся, всю холодную пору они бродяжничают по своей территории, а норой пользуются редко.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дидактический материал\картинки с животными\лисы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14290"/>
            <a:ext cx="7866063" cy="520223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5500702"/>
            <a:ext cx="9144000" cy="11430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– в начале лета лисичка линяет. Шкурка в этот период у нее становится весьма неопрятной.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дидактический материал\картинки с животными\лисы\af6ae80f4aef31168dae6b449215df4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58706"/>
            <a:ext cx="3714776" cy="660404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1785926"/>
            <a:ext cx="4214842" cy="2714644"/>
          </a:xfrm>
          <a:prstGeom prst="rect">
            <a:avLst/>
          </a:prstGeom>
        </p:spPr>
        <p:txBody>
          <a:bodyPr vert="horz" lIns="91440" tIns="45720" rIns="91440" bIns="45720" rtlCol="0" anchor="b">
            <a:normAutofit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ct val="110000"/>
              </a:lnSpc>
              <a:defRPr/>
            </a:pP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Зато к зиме шерсть отрастает длинная, ярко окрашенная и пушистая. За свой красивый зимний наряд и попадает </a:t>
            </a: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лисичка в </a:t>
            </a: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руки охотнику.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дидактический материал\картинки с животными\лисы\resiz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59" y="1385873"/>
            <a:ext cx="8142877" cy="518638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571480"/>
            <a:ext cx="8715436" cy="5072098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pPr marL="320040" lvl="0" indent="-320040" algn="ctr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</a:pPr>
            <a:r>
              <a:rPr lang="ru-RU" sz="4800" b="1" dirty="0" smtClean="0"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СПАСИБО ЗА ВНИМАНИЕ!</a:t>
            </a: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E16B09"/>
                </a:solidFill>
                <a:effectLst>
                  <a:reflection blurRad="6350" stA="55000" endA="300" endPos="455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E16B09"/>
              </a:solidFill>
              <a:effectLst>
                <a:reflection blurRad="6350" stA="55000" endA="300" endPos="45500" dir="5400000" sy="-100000" algn="bl" rotWithShape="0"/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928794" y="500042"/>
            <a:ext cx="5286412" cy="542928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3600" b="1" i="1" u="sng" dirty="0" smtClean="0">
                <a:solidFill>
                  <a:srgbClr val="E16B09"/>
                </a:solidFill>
                <a:latin typeface="Times New Roman" pitchFamily="18" charset="0"/>
                <a:cs typeface="Times New Roman" pitchFamily="18" charset="0"/>
              </a:rPr>
              <a:t>Загадка.</a:t>
            </a:r>
          </a:p>
        </p:txBody>
      </p:sp>
      <p:pic>
        <p:nvPicPr>
          <p:cNvPr id="5" name="Picture 4" descr="http://clipart-library.com/images/XrcjrooT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929066"/>
            <a:ext cx="4143372" cy="2734626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928662" y="1714488"/>
            <a:ext cx="5286412" cy="250033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за зверь опасный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Ходит</a:t>
            </a:r>
            <a:r>
              <a:rPr kumimoji="0" lang="ru-RU" sz="3600" b="0" i="0" u="none" strike="noStrike" kern="1200" cap="none" spc="0" normalizeH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в шубке красной,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aseline="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Снег</a:t>
            </a:r>
            <a:r>
              <a:rPr lang="ru-RU" sz="36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разгребает,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мышек хватает?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5715016"/>
            <a:ext cx="9144000" cy="93610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«Лисица</a:t>
            </a:r>
            <a:r>
              <a:rPr kumimoji="0" lang="ru-RU" sz="4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35A2F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kumimoji="0" lang="ru-RU" sz="4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:\дидактический материал\картинки с животными\лисы\06e613725e35e3510a4fb038ce3660f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3832"/>
            <a:ext cx="4429156" cy="58060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дидактический материал\картинки с животными\лисы\43e2d4e61cddfa34bca961422c643c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14290"/>
            <a:ext cx="4435099" cy="6424604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28596" y="1428736"/>
            <a:ext cx="3786214" cy="328614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noProof="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Лисица обитает в крайне разнообразных краях – от гор и южных степей до таежных просторов и тундры. 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85720" y="1214422"/>
            <a:ext cx="3786214" cy="35004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8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Примечательно, что более северные лисички отличаются и более яркой окраской: чаще всего она бывает красно-рыжей.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2" y="928670"/>
            <a:ext cx="4643470" cy="4971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4857760"/>
            <a:ext cx="9144000" cy="178595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Зимой можно наблюдать, как лисичка мышкует. Если снег неглубокий, то лиса чует мышь или полевку под ним и с помощью обоняния и слуха сверху следит за перемещениями добычи под снежным слоем.!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G:\дидактический материал\картинки с животными\лисы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357166"/>
            <a:ext cx="8463649" cy="4443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0" y="3643314"/>
            <a:ext cx="9144000" cy="300039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Лиса встает на задние лапы, выжидает – а потом резко, в прыжке, бросается передними лапами на то место, где под снежной шубой затаилась жертва. Много вредителей-грызунов уничтожит за долгую зиму такая охотница!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G:\дидактический материал\картинки с животными\лисы\1422740127_3017105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290"/>
            <a:ext cx="7743822" cy="4837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57158" y="5357826"/>
            <a:ext cx="8572560" cy="150017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Вообще лиса – всеядный зверь. Все, что попадется живого ей под лапу, идет в пропитание: от улиток и жуков до зайцев и птиц.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G:\дидактический материал\картинки с животными\лисы\1618322549_46-funart_pro-p-lisa-pushistaya-zhivotnie-krasivo-foto-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14290"/>
            <a:ext cx="8001016" cy="53940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5402" y="238204"/>
            <a:ext cx="4806659" cy="6405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57158" y="785794"/>
            <a:ext cx="3429024" cy="47149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635A2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Любит лиса и рыбкой полакомиться. Часто посещает она и курятники, а также городские свалки, где всегда есть чем поживиться. Не брезгует лисичка и растительной пищей: ягодами и фруктами.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635A2F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5228902</TotalTime>
  <Words>361</Words>
  <Application>Microsoft Office PowerPoint</Application>
  <PresentationFormat>Экран (4:3)</PresentationFormat>
  <Paragraphs>25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доска  «Ребенок и природа»</dc:title>
  <dc:creator>sketh4</dc:creator>
  <cp:lastModifiedBy>User</cp:lastModifiedBy>
  <cp:revision>269</cp:revision>
  <dcterms:created xsi:type="dcterms:W3CDTF">2018-11-19T11:42:20Z</dcterms:created>
  <dcterms:modified xsi:type="dcterms:W3CDTF">2021-06-06T06:12:57Z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