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6" r:id="rId2"/>
    <p:sldId id="256" r:id="rId3"/>
    <p:sldId id="257" r:id="rId4"/>
    <p:sldId id="259" r:id="rId5"/>
    <p:sldId id="267" r:id="rId6"/>
    <p:sldId id="258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35480D-BEE5-4C3E-81F6-835E6D63A813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347C28-6035-46DC-95A0-132818FE3B6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Ребята -что же такое дружба?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Дружба- это когда люди хотят быть вместе рядом, вместе играют, не ссорятся, делятся всем. 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Дружба – это улыбки друзей.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Наша страна великая, сильная и красивая.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 страна – это не только леса, поля, реки и города. 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Страна – это прежде всего люди, которые в ней живут. Мы с вами россияне. Наша страна сильна дружбой разных народов, её населяющих.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каждого народа свои песни, сказки, национальные костюмы. Но у всех у нас одна Родина – Россия.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Больше ста восьмидесяти народов живёт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в России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Народы отличаются друг от друга. Они могут отличаться внешностью. Например, у одних кожа темная, смуглая, а у других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розовая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 у одних волосы светлые, глаза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голубые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или серые, а у других волосы черные, глаза узкие и карие. У народов России разные обычаи, своя история, свои праздники, свои особые национальные костюмы. Даже любимая еда у всех разная. Например, жители Кавказа любят шашлык, татары по праздникам готовят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чак-чак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жареную лапшу с медом, народы Крайнего Севера для дорогого гостя приготовят блюда из рыбы и оленины, русские угостят румяными блинами. Каждый народ говорит на своем языке. Самый многочисленный в России — русский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народ,</a:t>
            </a:r>
            <a:r>
              <a:rPr lang="ru-RU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поэтому</a:t>
            </a:r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b="0" i="0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русский</a:t>
            </a:r>
            <a:r>
              <a:rPr lang="ru-RU" sz="1200" b="0" i="0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язык является главным в нашей стране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 на нем разные народы общаются между собой.</a:t>
            </a:r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Красивая рубашечка, яркий сарафан и красивый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кокошник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повязан на голове. Это костюм русский.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мужчин</a:t>
            </a:r>
            <a:r>
              <a:rPr lang="ru-RU" sz="1200" b="0" i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костюм 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 кафтан, шапка, штаны.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Крайнем Севере живут отважные, трудолюбивые люди – чукчи. Давайте рассмотрим их одежду. Одежда чукчей очень тёплая. Как вы считаете, почему? 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(На Севере очень холодно.)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Как вы думаете, из чего чукчи шьют одежду? (Одежда чукчей сделана из оленьих шкур, ведь прежде всего она должна быть тёплой и удобной.)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 Чукчи одеты в меховые штаны, меховую рубашку с капюшоном, которая называется кухлянка. Национальная одежда чукчей украшена мехом и вышивкой.</a:t>
            </a:r>
            <a:endParaRPr lang="ru-RU" sz="1200" b="0" i="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Посмотрите, какой красивый мордовский национальный костюм. Обязательный атрибут мордовского женского костюма – красивый пояс – </a:t>
            </a:r>
            <a:r>
              <a:rPr lang="ru-RU" sz="1200" b="0" i="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пулай</a:t>
            </a:r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Татарский национальный костюм.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голове у мужчины тюбетейка. В основе рисунка, которым украшен татарский костюм, преобладает геометрический орнамент.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Дружные пальчики</a:t>
            </a:r>
            <a:r>
              <a:rPr lang="ru-RU" sz="1200" b="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»</a:t>
            </a:r>
            <a:endParaRPr lang="ru-RU" sz="1200" b="0" i="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Дружат в нашей группе (пальчики в замок, сгибать и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Девочки и мальчики выпрямлять их)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 вами мы подружимся, (соединить кончики пальцев)</a:t>
            </a:r>
          </a:p>
          <a:p>
            <a:r>
              <a:rPr lang="ru-RU" sz="1200" b="0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Берегите Россию,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 России другой.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Берегите её тишину и покой,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 небо и солнце,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Этот хлеб на столе,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 родное оконце</a:t>
            </a:r>
          </a:p>
          <a:p>
            <a:r>
              <a:rPr lang="ru-RU" sz="1200" b="1" i="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позабытом селе!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0347C28-6035-46DC-95A0-132818FE3B6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0"/>
            <a:ext cx="7772400" cy="150015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Автономное дошкольное образовательное учреждение муниципального образования г. Долгопрудного</a:t>
            </a:r>
            <a:br>
              <a:rPr lang="ru-RU" sz="2700" b="1" dirty="0" smtClean="0"/>
            </a:br>
            <a:r>
              <a:rPr lang="ru-RU" sz="2700" b="1" dirty="0" smtClean="0"/>
              <a:t>детский сад комбинированного вида № 23 «Антошка»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2143116"/>
            <a:ext cx="6400800" cy="1752600"/>
          </a:xfrm>
        </p:spPr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«Народы России»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857884" y="4572008"/>
            <a:ext cx="26754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/>
              <a:t>Выполнила воспитатель:</a:t>
            </a:r>
          </a:p>
          <a:p>
            <a:r>
              <a:rPr lang="ru-RU" b="1" dirty="0" smtClean="0"/>
              <a:t>Шифрина Е.Д</a:t>
            </a:r>
            <a:endParaRPr lang="ru-RU" dirty="0"/>
          </a:p>
        </p:txBody>
      </p:sp>
      <p:sp>
        <p:nvSpPr>
          <p:cNvPr id="33794" name="AutoShape 2" descr="https://portal.tpu.ru/portal/pls/portal/docs/1/277745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3796" name="Picture 4" descr="https://189131.selcdn.ru/leonardo/uploadsForSiteId/85126/content/99f7cb64-0af0-4aa2-83a0-c24e5a89340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3071810"/>
            <a:ext cx="4452970" cy="285752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s://ds04.infourok.ru/uploads/ex/12db/001227c2-0cbe648c/img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s://tourjournal.ru/wp-content/uploads/17zaklyucheni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 descr="https://www.ksiegarniarosyjska.pl/31246-thickbox_default/komplekt-vyrubnykh-mini-plakatov-kostyumy-narodov-rossii-10-shtu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772" name="AutoShape 4" descr="https://www.ksiegarniarosyjska.pl/31246-thickbox_default/komplekt-vyrubnykh-mini-plakatov-kostyumy-narodov-rossii-10-shtuk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2774" name="Picture 6" descr="https://ds04.infourok.ru/uploads/ex/10b6/000d0905-4d5ca333/img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AutoShape 2" descr="https://xn--45-kmc.xn--80aafey1amqq.xn--d1acj3b/images/events/cover/808a4d61e07e61e78ef284b2dafb3504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AutoShape 4" descr="https://xn--45-kmc.xn--80aafey1amqq.xn--d1acj3b/images/events/cover/808a4d61e07e61e78ef284b2dafb3504_big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24" name="Picture 8" descr="https://www.culture.ru/storage/images/ee5277023a0f6bf6a759578c7df94f33/b013b5d11655ff1aedff00c68dbb4a79.jpe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cont.ws/uploads/pic/2018/2/18195130_761671140665059_6684746567236026571_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4000496" cy="6858000"/>
          </a:xfrm>
          <a:prstGeom prst="rect">
            <a:avLst/>
          </a:prstGeom>
          <a:noFill/>
        </p:spPr>
      </p:pic>
      <p:pic>
        <p:nvPicPr>
          <p:cNvPr id="8196" name="Picture 4" descr="https://www.samddn.ru/upload/iblock/792/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2" y="0"/>
            <a:ext cx="5000629" cy="6858000"/>
          </a:xfrm>
          <a:prstGeom prst="rect">
            <a:avLst/>
          </a:prstGeom>
          <a:noFill/>
        </p:spPr>
      </p:pic>
      <p:pic>
        <p:nvPicPr>
          <p:cNvPr id="4" name="Picture 4" descr="https://www.samddn.ru/upload/iblock/792/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143371" y="0"/>
            <a:ext cx="5000629" cy="6858000"/>
          </a:xfrm>
          <a:prstGeom prst="rect">
            <a:avLst/>
          </a:prstGeom>
          <a:noFill/>
        </p:spPr>
      </p:pic>
      <p:pic>
        <p:nvPicPr>
          <p:cNvPr id="5" name="Picture 4" descr="https://www.samddn.ru/upload/iblock/792/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95771" y="152400"/>
            <a:ext cx="5000629" cy="6858000"/>
          </a:xfrm>
          <a:prstGeom prst="rect">
            <a:avLst/>
          </a:prstGeom>
          <a:noFill/>
        </p:spPr>
      </p:pic>
      <p:pic>
        <p:nvPicPr>
          <p:cNvPr id="6" name="Picture 4" descr="https://www.samddn.ru/upload/iblock/792/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929058" y="0"/>
            <a:ext cx="5214943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286000" y="29673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146" name="AutoShape 2" descr="https://portal.tpu.ru/portal/pls/portal/docs/1/27774586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https://www.samddn.ru/upload/iblock/792/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s://avatars.mds.yandex.net/get-zen_doc/3985451/pub_5f9178e42f985a0dd74e01f3_5f91812b6dc8f92eda9a6f56/scale_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5250657" cy="3643314"/>
          </a:xfrm>
          <a:prstGeom prst="rect">
            <a:avLst/>
          </a:prstGeom>
          <a:noFill/>
        </p:spPr>
      </p:pic>
      <p:pic>
        <p:nvPicPr>
          <p:cNvPr id="34820" name="Picture 4" descr="https://avatars.mds.yandex.net/get-zen_doc/3665883/pub_5f23fd34245ea4067bac4fa0_5f23fd90264b4e6448a894d2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286380" y="0"/>
            <a:ext cx="3857620" cy="3571876"/>
          </a:xfrm>
          <a:prstGeom prst="rect">
            <a:avLst/>
          </a:prstGeom>
          <a:noFill/>
        </p:spPr>
      </p:pic>
      <p:pic>
        <p:nvPicPr>
          <p:cNvPr id="34822" name="Picture 6" descr="https://cs9.pikabu.ru/post_img/2019/11/14/7/og_og_1573732159239421009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3643314"/>
            <a:ext cx="4786314" cy="3214686"/>
          </a:xfrm>
          <a:prstGeom prst="rect">
            <a:avLst/>
          </a:prstGeom>
          <a:noFill/>
        </p:spPr>
      </p:pic>
      <p:pic>
        <p:nvPicPr>
          <p:cNvPr id="34824" name="Picture 8" descr="https://s.poembook.ru/theme/ae/06/a9/80040909fe4c6d14c345d1b803ba8d53a2c11d66.jpe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786314" y="3571876"/>
            <a:ext cx="4357686" cy="32861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AutoShape 4" descr="https://img-fotki.yandex.ru/get/232875/130611684.95/0_1a3337_e51152a4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174" name="AutoShape 6" descr="https://img-fotki.yandex.ru/get/232875/130611684.95/0_1a3337_e51152a4_ori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6" name="Picture 8" descr="https://ds05.infourok.ru/uploads/ex/1266/00185555-586a4ef9/img2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0"/>
            <a:ext cx="4857752" cy="6858000"/>
          </a:xfrm>
          <a:prstGeom prst="rect">
            <a:avLst/>
          </a:prstGeom>
          <a:noFill/>
        </p:spPr>
      </p:pic>
      <p:pic>
        <p:nvPicPr>
          <p:cNvPr id="7178" name="Picture 10" descr="https://goldengrail.ru/podarki_image/x38805_53d3a9f9012c44d6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428624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avatars.mds.yandex.net/get-zen_doc/3437146/pub_5f2232dcd950683a0fd431c6_5f22334ed950683a0fdd51b5/scale_120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http://almode.ru/uploads/posts/2021-03/1615875647_1-p-mordovskii-natsionalnii-kostyum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3" y="0"/>
            <a:ext cx="6500858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im0-tub-ru.yandex.net/i?id=423210a0da3cbb0308ae1f1c96d1ec5b-l&amp;n=1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62" y="0"/>
            <a:ext cx="7215238" cy="6686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153</TotalTime>
  <Words>175</Words>
  <PresentationFormat>Экран (4:3)</PresentationFormat>
  <Paragraphs>42</Paragraphs>
  <Slides>12</Slides>
  <Notes>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Автономное дошкольное образовательное учреждение муниципального образования г. Долгопрудного детский сад комбинированного вида № 23 «Антошка»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</dc:creator>
  <cp:lastModifiedBy>ACER</cp:lastModifiedBy>
  <cp:revision>18</cp:revision>
  <dcterms:created xsi:type="dcterms:W3CDTF">2021-05-29T17:08:35Z</dcterms:created>
  <dcterms:modified xsi:type="dcterms:W3CDTF">2021-06-06T19:37:58Z</dcterms:modified>
</cp:coreProperties>
</file>