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1" r:id="rId14"/>
    <p:sldId id="272" r:id="rId15"/>
    <p:sldId id="270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714644"/>
          </a:xfrm>
        </p:spPr>
        <p:txBody>
          <a:bodyPr>
            <a:normAutofit/>
          </a:bodyPr>
          <a:lstStyle/>
          <a:p>
            <a:r>
              <a:rPr lang="ru-RU" sz="1400" b="1" dirty="0"/>
              <a:t>МУНИЦИПАЛЬНОЕ АВТОНОМНОЕ ДОШКОЛЬНОЕ  ОБРАЗОВАТЕЛЬНОЕ        УЧРЕЖДЕНИЕ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1" dirty="0"/>
              <a:t>«ДЕТСКИЙ САД  № 33» ЭНГЕЛЬССКОГО МУНИЦИПАЛЬНОГО РАЙОНА САРАТОВСКОЙ </a:t>
            </a:r>
            <a:r>
              <a:rPr lang="ru-RU" sz="1400" b="1" dirty="0" smtClean="0"/>
              <a:t>ОБЛАСТИ</a:t>
            </a:r>
            <a:br>
              <a:rPr lang="ru-RU" sz="1400" b="1" dirty="0" smtClean="0"/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«Наши умные помощники-органы чувств»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1500166" y="4000504"/>
            <a:ext cx="3252782" cy="2668575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472" y="5500702"/>
            <a:ext cx="8115328" cy="1143008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pPr algn="r">
              <a:buNone/>
            </a:pP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Москальцова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Ю.В.</a:t>
            </a:r>
          </a:p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2021г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Пользователь\Desktop\стенгазета2\-WvJyZE-l6MYmWh9rCnMqTDGTGbK8L1T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2714620"/>
            <a:ext cx="4000528" cy="2868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ользователь\Desktop\стенгазета2\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166214"/>
            <a:ext cx="4214842" cy="2858190"/>
          </a:xfrm>
          <a:prstGeom prst="rect">
            <a:avLst/>
          </a:prstGeom>
          <a:noFill/>
        </p:spPr>
      </p:pic>
      <p:pic>
        <p:nvPicPr>
          <p:cNvPr id="9219" name="Picture 3" descr="C:\Users\Пользователь\Desktop\стенгазета2\image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286124"/>
            <a:ext cx="4253048" cy="3047907"/>
          </a:xfrm>
          <a:prstGeom prst="rect">
            <a:avLst/>
          </a:prstGeom>
          <a:noFill/>
        </p:spPr>
      </p:pic>
      <p:pic>
        <p:nvPicPr>
          <p:cNvPr id="9220" name="Picture 4" descr="C:\Users\Пользователь\Desktop\стенгазета2\250683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18" y="3214686"/>
            <a:ext cx="4107686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ользователь\Desktop\стенгазета2\depositphotos_18949969-stock-photo-girls-nose-macro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285860"/>
            <a:ext cx="6929486" cy="4619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ользователь\Desktop\стенгазета2\imgpe2qy-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5021" y="285728"/>
            <a:ext cx="4165051" cy="3071834"/>
          </a:xfrm>
          <a:prstGeom prst="rect">
            <a:avLst/>
          </a:prstGeom>
          <a:noFill/>
        </p:spPr>
      </p:pic>
      <p:pic>
        <p:nvPicPr>
          <p:cNvPr id="11267" name="Picture 3" descr="C:\Users\Пользователь\Desktop\стенгазета2\2012%2F12%2F04%2F7a%2F5waystouseh.d3P.jpg%2F1200x6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86182" y="3429000"/>
            <a:ext cx="5132387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5ca516649bde9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1357297"/>
            <a:ext cx="6854835" cy="457217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-3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57224" y="714356"/>
            <a:ext cx="7643866" cy="550072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Пользователь\Desktop\стенгазета2\2320502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214686"/>
            <a:ext cx="4191030" cy="3143272"/>
          </a:xfrm>
          <a:prstGeom prst="rect">
            <a:avLst/>
          </a:prstGeom>
          <a:noFill/>
        </p:spPr>
      </p:pic>
      <p:pic>
        <p:nvPicPr>
          <p:cNvPr id="12292" name="Picture 4" descr="C:\Users\Пользователь\Desktop\стенгазета2\red-natural-mushroom-fungus-mushrooms-toxic-agaric-edible-mushroom-fashion-accessory-medicinal-mushroom-9111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2643182"/>
            <a:ext cx="3714776" cy="3714776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esktop\стенгазета2\1701041751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142852"/>
            <a:ext cx="4086228" cy="29476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-WvJyZE-l6MYmWh9rCnMqTDGTGbK8L1T.pn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516431"/>
            <a:ext cx="7215238" cy="591212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стенгазета2\depositphotos_61804559-stock-photo-rescuer-in-a-protective-sui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196432"/>
            <a:ext cx="4857784" cy="6375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стенгазета2\-WvJyZE-l6MYmWh9rCnMqTDGTGbK8L1T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428604"/>
            <a:ext cx="7286676" cy="5970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стенгазета2\ceni_svouizhisn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428603"/>
            <a:ext cx="7404738" cy="60091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Пользователь\Desktop\стенгазета2\o-EYES-faceboo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571612"/>
            <a:ext cx="82296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стенгазета2\Chtenie_kni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3" y="3643314"/>
            <a:ext cx="4252797" cy="2836746"/>
          </a:xfrm>
          <a:prstGeom prst="rect">
            <a:avLst/>
          </a:prstGeom>
          <a:noFill/>
        </p:spPr>
      </p:pic>
      <p:pic>
        <p:nvPicPr>
          <p:cNvPr id="5123" name="Picture 3" descr="C:\Users\Пользователь\Desktop\стенгазета2\s12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357562"/>
            <a:ext cx="4292198" cy="2786082"/>
          </a:xfrm>
          <a:prstGeom prst="rect">
            <a:avLst/>
          </a:prstGeom>
          <a:noFill/>
        </p:spPr>
      </p:pic>
      <p:pic>
        <p:nvPicPr>
          <p:cNvPr id="5124" name="Picture 4" descr="C:\Users\Пользователь\Desktop\стенгазета2\264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285728"/>
            <a:ext cx="4500594" cy="2999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стенгазета2\shutterstock_139825936_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714356"/>
            <a:ext cx="5857916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льзователь\Desktop\стенгазета2\depositphotos_42542149-stock-photo-little-handsome-boy-with-fork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11109"/>
            <a:ext cx="4643470" cy="3095647"/>
          </a:xfrm>
          <a:prstGeom prst="rect">
            <a:avLst/>
          </a:prstGeom>
          <a:noFill/>
        </p:spPr>
      </p:pic>
      <p:pic>
        <p:nvPicPr>
          <p:cNvPr id="7171" name="Picture 3" descr="C:\Users\Пользователь\Desktop\стенгазета2\den-myitya-ru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3571876"/>
            <a:ext cx="4538666" cy="30257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ользователь\Desktop\стенгазета2\Ребенку-в-ухо-попала-вода-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1643050"/>
            <a:ext cx="6357982" cy="424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11</Words>
  <Application>Microsoft Office PowerPoint</Application>
  <PresentationFormat>Экран (4:3)</PresentationFormat>
  <Paragraphs>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МУНИЦИПАЛЬНОЕ АВТОНОМНОЕ ДОШКОЛЬНОЕ  ОБРАЗОВАТЕЛЬНОЕ        УЧРЕЖДЕНИЕ «ДЕТСКИЙ САД  № 33» ЭНГЕЛЬССКОГО МУНИЦИПАЛЬНОГО РАЙОНА САРАТОВСКОЙ ОБЛАСТИ  «Наши умные помощники-органы чувств»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Семья</cp:lastModifiedBy>
  <cp:revision>11</cp:revision>
  <dcterms:created xsi:type="dcterms:W3CDTF">2019-12-04T08:14:44Z</dcterms:created>
  <dcterms:modified xsi:type="dcterms:W3CDTF">2021-06-06T13:56:26Z</dcterms:modified>
</cp:coreProperties>
</file>