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5" d="100"/>
          <a:sy n="45" d="100"/>
        </p:scale>
        <p:origin x="60" y="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74519223-F9E8-4190-8311-62380AF4FEA7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4DCAD7F8-BF87-43AD-A5C8-266A37DD7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24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19223-F9E8-4190-8311-62380AF4FEA7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AD7F8-BF87-43AD-A5C8-266A37DD7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170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19223-F9E8-4190-8311-62380AF4FEA7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AD7F8-BF87-43AD-A5C8-266A37DD7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917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19223-F9E8-4190-8311-62380AF4FEA7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AD7F8-BF87-43AD-A5C8-266A37DD70C1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41287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19223-F9E8-4190-8311-62380AF4FEA7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AD7F8-BF87-43AD-A5C8-266A37DD7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3449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19223-F9E8-4190-8311-62380AF4FEA7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AD7F8-BF87-43AD-A5C8-266A37DD7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685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19223-F9E8-4190-8311-62380AF4FEA7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AD7F8-BF87-43AD-A5C8-266A37DD7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0399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19223-F9E8-4190-8311-62380AF4FEA7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AD7F8-BF87-43AD-A5C8-266A37DD7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8725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19223-F9E8-4190-8311-62380AF4FEA7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AD7F8-BF87-43AD-A5C8-266A37DD7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74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19223-F9E8-4190-8311-62380AF4FEA7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AD7F8-BF87-43AD-A5C8-266A37DD7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284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19223-F9E8-4190-8311-62380AF4FEA7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AD7F8-BF87-43AD-A5C8-266A37DD7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103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19223-F9E8-4190-8311-62380AF4FEA7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AD7F8-BF87-43AD-A5C8-266A37DD7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088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19223-F9E8-4190-8311-62380AF4FEA7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AD7F8-BF87-43AD-A5C8-266A37DD7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294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19223-F9E8-4190-8311-62380AF4FEA7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AD7F8-BF87-43AD-A5C8-266A37DD7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974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19223-F9E8-4190-8311-62380AF4FEA7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AD7F8-BF87-43AD-A5C8-266A37DD7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931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19223-F9E8-4190-8311-62380AF4FEA7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AD7F8-BF87-43AD-A5C8-266A37DD7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551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19223-F9E8-4190-8311-62380AF4FEA7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AD7F8-BF87-43AD-A5C8-266A37DD7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676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19223-F9E8-4190-8311-62380AF4FEA7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AD7F8-BF87-43AD-A5C8-266A37DD70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4777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27187C-E7D2-4E69-902B-4AB0C02472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6400" y="1857375"/>
            <a:ext cx="11337925" cy="177165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  <a:r>
              <a:rPr lang="ru-RU" sz="4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Великая Отечественная война</a:t>
            </a:r>
            <a:r>
              <a:rPr lang="ru-RU" sz="4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4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B473B3B-FA95-4869-98D2-6DB8232F04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52000" y="5152571"/>
            <a:ext cx="2264229" cy="885372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chemeClr val="tx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 </a:t>
            </a:r>
          </a:p>
          <a:p>
            <a:r>
              <a:rPr lang="ru-RU" sz="1600" b="1" dirty="0">
                <a:solidFill>
                  <a:schemeClr val="tx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Сапожинец Г.П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4BAA88-D94D-4B24-9FDE-4063BC23ACD4}"/>
              </a:ext>
            </a:extLst>
          </p:cNvPr>
          <p:cNvSpPr txBox="1"/>
          <p:nvPr/>
        </p:nvSpPr>
        <p:spPr>
          <a:xfrm>
            <a:off x="2796208" y="327916"/>
            <a:ext cx="7552477" cy="7730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образовательное учреждение </a:t>
            </a:r>
            <a:endParaRPr lang="ru-RU" b="1" dirty="0" smtClean="0"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Центр развития </a:t>
            </a:r>
            <a:r>
              <a:rPr lang="ru-RU" b="1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ребенка-детский </a:t>
            </a:r>
            <a:r>
              <a:rPr lang="ru-RU" b="1" dirty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сад </a:t>
            </a:r>
            <a:r>
              <a:rPr lang="ru-RU" b="1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138 г. Владивостока</a:t>
            </a:r>
            <a:r>
              <a:rPr lang="ru-RU" b="1" dirty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b="1" dirty="0"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01029" y="6037943"/>
            <a:ext cx="3280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2021г</a:t>
            </a:r>
          </a:p>
          <a:p>
            <a:pPr algn="ctr"/>
            <a:r>
              <a:rPr lang="ru-RU" b="1" dirty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г</a:t>
            </a:r>
            <a:r>
              <a:rPr lang="ru-RU" b="1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. Владивосток</a:t>
            </a:r>
            <a:endParaRPr lang="ru-RU" b="1" dirty="0"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793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815138" y="1857375"/>
            <a:ext cx="44005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Русские художники</a:t>
            </a:r>
          </a:p>
          <a:p>
            <a:r>
              <a:rPr lang="ru-RU" sz="4400" b="1" dirty="0">
                <a:solidFill>
                  <a:schemeClr val="bg1"/>
                </a:solidFill>
              </a:rPr>
              <a:t>о</a:t>
            </a:r>
            <a:r>
              <a:rPr lang="ru-RU" sz="4400" b="1" dirty="0" smtClean="0">
                <a:solidFill>
                  <a:schemeClr val="bg1"/>
                </a:solidFill>
              </a:rPr>
              <a:t> войне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28" y="275191"/>
            <a:ext cx="2329915" cy="31065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27" y="3636926"/>
            <a:ext cx="2329916" cy="29446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925" y="275191"/>
            <a:ext cx="2329915" cy="31065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924" y="3636927"/>
            <a:ext cx="2329915" cy="2944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76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594FE8-E07C-4482-9802-296D2E28D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1D6504-98B6-4CA8-958C-742431FD6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7200">
              <a:lnSpc>
                <a:spcPct val="114000"/>
              </a:lnSpc>
              <a:buNone/>
            </a:pPr>
            <a:r>
              <a:rPr lang="ru-RU" b="1" dirty="0">
                <a:solidFill>
                  <a:schemeClr val="bg1"/>
                </a:solidFill>
              </a:rPr>
              <a:t>Т</a:t>
            </a:r>
            <a:r>
              <a:rPr lang="ru-RU" b="1" dirty="0" smtClean="0">
                <a:solidFill>
                  <a:schemeClr val="bg1"/>
                </a:solidFill>
              </a:rPr>
              <a:t>ема </a:t>
            </a:r>
            <a:r>
              <a:rPr lang="ru-RU" b="1" dirty="0">
                <a:solidFill>
                  <a:schemeClr val="bg1"/>
                </a:solidFill>
              </a:rPr>
              <a:t>Великой Отечественной войны чрезвычайно актуальна в современном </a:t>
            </a:r>
            <a:r>
              <a:rPr lang="ru-RU" b="1" dirty="0" smtClean="0">
                <a:solidFill>
                  <a:schemeClr val="bg1"/>
                </a:solidFill>
              </a:rPr>
              <a:t>обществе. </a:t>
            </a:r>
            <a:r>
              <a:rPr lang="ru-RU" b="1" dirty="0">
                <a:solidFill>
                  <a:schemeClr val="bg1"/>
                </a:solidFill>
              </a:rPr>
              <a:t>С</a:t>
            </a:r>
            <a:r>
              <a:rPr lang="ru-RU" b="1" dirty="0" smtClean="0">
                <a:solidFill>
                  <a:schemeClr val="bg1"/>
                </a:solidFill>
              </a:rPr>
              <a:t>пособствует </a:t>
            </a:r>
            <a:r>
              <a:rPr lang="ru-RU" b="1" dirty="0">
                <a:solidFill>
                  <a:schemeClr val="bg1"/>
                </a:solidFill>
              </a:rPr>
              <a:t>объединению, сплочению нашего народа. День Победы близок и понятен детям дошкольного возраста, потому что реализует достаточно простую, ясную идею, известную им по </a:t>
            </a:r>
            <a:r>
              <a:rPr lang="ru-RU" b="1" dirty="0" smtClean="0">
                <a:solidFill>
                  <a:schemeClr val="bg1"/>
                </a:solidFill>
              </a:rPr>
              <a:t>сказкам </a:t>
            </a:r>
            <a:r>
              <a:rPr lang="ru-RU" b="1" dirty="0">
                <a:solidFill>
                  <a:schemeClr val="bg1"/>
                </a:solidFill>
              </a:rPr>
              <a:t>– идею противостояния добра и зла и финальной победы добра.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006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E41A0E-AED4-472D-8DA1-7550FFAE0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08A85D-87B3-4DFC-B51E-38252F16D0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7200">
              <a:lnSpc>
                <a:spcPct val="114000"/>
              </a:lnSpc>
              <a:buNone/>
            </a:pPr>
            <a:r>
              <a:rPr lang="ru-RU" b="1" dirty="0">
                <a:solidFill>
                  <a:schemeClr val="bg1"/>
                </a:solidFill>
              </a:rPr>
              <a:t>Ф</a:t>
            </a:r>
            <a:r>
              <a:rPr lang="ru-RU" b="1" dirty="0" smtClean="0">
                <a:solidFill>
                  <a:schemeClr val="bg1"/>
                </a:solidFill>
              </a:rPr>
              <a:t>ормирование </a:t>
            </a:r>
            <a:r>
              <a:rPr lang="ru-RU" b="1" dirty="0">
                <a:solidFill>
                  <a:schemeClr val="bg1"/>
                </a:solidFill>
              </a:rPr>
              <a:t>у дошкольников активной гражданской позиции и патриотизма как важнейших духовно-нравственных и социальных ценностей.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95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45E192-8BDB-483B-BD9A-EA4BCEB4C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055AD1-DEF7-483C-8D34-5538B73E3D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1.Познакомить дошкольников с историческими фактами военных лет,  дать представление о значении победы нашего народа в Великой Отечественной войне;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2. Воспитывать трепетное отношение к празднику Победы, уважение к заслугам и подвигам воинов Великой Отечественной войны.</a:t>
            </a:r>
          </a:p>
          <a:p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07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CF4B5C-7AB7-41C2-933C-FDF49953F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480C97-EBE9-4972-8729-487047B81C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379095"/>
            <a:ext cx="9905999" cy="4412106"/>
          </a:xfrm>
        </p:spPr>
        <p:txBody>
          <a:bodyPr>
            <a:normAutofit/>
          </a:bodyPr>
          <a:lstStyle/>
          <a:p>
            <a:pPr algn="l">
              <a:buFontTx/>
              <a:buChar char="-"/>
            </a:pPr>
            <a:endParaRPr lang="ru-RU" b="0" i="0" dirty="0">
              <a:solidFill>
                <a:srgbClr val="000000"/>
              </a:solidFill>
              <a:effectLst/>
              <a:latin typeface="Open Sans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75" y="425890"/>
            <a:ext cx="3163872" cy="41603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022" y="425890"/>
            <a:ext cx="3254006" cy="41603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103" y="425890"/>
            <a:ext cx="3287676" cy="3862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40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88" y="489688"/>
            <a:ext cx="2340825" cy="26652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0" y="489688"/>
            <a:ext cx="2361379" cy="27003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0" y="3458727"/>
            <a:ext cx="2361379" cy="27121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88" y="3458727"/>
            <a:ext cx="2340825" cy="27071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15138" y="1857375"/>
            <a:ext cx="4400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Экипировка пехотинца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81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815138" y="1857375"/>
            <a:ext cx="44005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Награды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За заслуги перед 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Отечеством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75" y="288769"/>
            <a:ext cx="2495438" cy="31549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059" y="288769"/>
            <a:ext cx="2450253" cy="31549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75" y="3665278"/>
            <a:ext cx="2495438" cy="28713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060" y="3665278"/>
            <a:ext cx="2450252" cy="2871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18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815138" y="1857375"/>
            <a:ext cx="44005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Полководцы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33" y="390452"/>
            <a:ext cx="2841108" cy="32246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114" y="390451"/>
            <a:ext cx="2731793" cy="32458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33" y="3786222"/>
            <a:ext cx="2841108" cy="27528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113" y="3786223"/>
            <a:ext cx="2731793" cy="27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81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815138" y="1857375"/>
            <a:ext cx="44005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Военная техника</a:t>
            </a:r>
          </a:p>
          <a:p>
            <a:r>
              <a:rPr lang="ru-RU" sz="4400" b="1" dirty="0" smtClean="0">
                <a:solidFill>
                  <a:schemeClr val="bg1"/>
                </a:solidFill>
              </a:rPr>
              <a:t>           ВОВ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32" y="297932"/>
            <a:ext cx="2339164" cy="31188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244" y="352638"/>
            <a:ext cx="2298134" cy="30641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244" y="3649627"/>
            <a:ext cx="2298134" cy="289205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32" y="3649627"/>
            <a:ext cx="2339164" cy="289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86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Контур</Template>
  <TotalTime>262</TotalTime>
  <Words>120</Words>
  <Application>Microsoft Office PowerPoint</Application>
  <PresentationFormat>Широкоэкранный</PresentationFormat>
  <Paragraphs>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Open Sans</vt:lpstr>
      <vt:lpstr>Times New Roman</vt:lpstr>
      <vt:lpstr>Trebuchet MS</vt:lpstr>
      <vt:lpstr>Tw Cen MT</vt:lpstr>
      <vt:lpstr>Контур</vt:lpstr>
      <vt:lpstr>            Презентация лэпбука   «Великая Отечественная война»</vt:lpstr>
      <vt:lpstr>Актуальность </vt:lpstr>
      <vt:lpstr>Цель </vt:lpstr>
      <vt:lpstr>Задачи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лэпбука  Тема: «Транспорт»</dc:title>
  <dc:creator>ДНС</dc:creator>
  <cp:lastModifiedBy>USER</cp:lastModifiedBy>
  <cp:revision>36</cp:revision>
  <dcterms:created xsi:type="dcterms:W3CDTF">2021-01-14T03:23:57Z</dcterms:created>
  <dcterms:modified xsi:type="dcterms:W3CDTF">2021-04-24T01:36:25Z</dcterms:modified>
</cp:coreProperties>
</file>