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6" r:id="rId3"/>
    <p:sldId id="291" r:id="rId4"/>
    <p:sldId id="281" r:id="rId5"/>
    <p:sldId id="289" r:id="rId6"/>
    <p:sldId id="257" r:id="rId7"/>
    <p:sldId id="280" r:id="rId8"/>
    <p:sldId id="260" r:id="rId9"/>
    <p:sldId id="296" r:id="rId10"/>
    <p:sldId id="297" r:id="rId11"/>
    <p:sldId id="275" r:id="rId12"/>
    <p:sldId id="299" r:id="rId13"/>
    <p:sldId id="298" r:id="rId14"/>
    <p:sldId id="292" r:id="rId15"/>
    <p:sldId id="293" r:id="rId16"/>
    <p:sldId id="294" r:id="rId17"/>
    <p:sldId id="295" r:id="rId18"/>
    <p:sldId id="301" r:id="rId19"/>
    <p:sldId id="300" r:id="rId20"/>
    <p:sldId id="264" r:id="rId21"/>
    <p:sldId id="271" r:id="rId22"/>
    <p:sldId id="273" r:id="rId23"/>
    <p:sldId id="282" r:id="rId24"/>
    <p:sldId id="302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15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276872"/>
            <a:ext cx="7676926" cy="39604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НОД по </a:t>
            </a:r>
            <a:r>
              <a:rPr lang="ru-RU" b="1" dirty="0" smtClean="0">
                <a:solidFill>
                  <a:srgbClr val="00B050"/>
                </a:solidFill>
              </a:rPr>
              <a:t>формированию элементарных математических представлений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в  средней группе</a:t>
            </a:r>
          </a:p>
          <a:p>
            <a:endParaRPr lang="ru-RU" b="1" dirty="0">
              <a:solidFill>
                <a:srgbClr val="00B050"/>
              </a:solidFill>
            </a:endParaRP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b="1" dirty="0">
              <a:solidFill>
                <a:srgbClr val="00B050"/>
              </a:solidFill>
            </a:endParaRP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sz="1100" b="1" dirty="0">
                <a:solidFill>
                  <a:srgbClr val="00B050"/>
                </a:solidFill>
              </a:rPr>
              <a:t> </a:t>
            </a:r>
            <a:r>
              <a:rPr lang="ru-RU" sz="1100" b="1" dirty="0" smtClean="0">
                <a:solidFill>
                  <a:srgbClr val="00B050"/>
                </a:solidFill>
              </a:rPr>
              <a:t>                                                                                                                                  Подготовила</a:t>
            </a:r>
          </a:p>
          <a:p>
            <a:pPr lvl="0"/>
            <a:r>
              <a:rPr lang="ru-RU" sz="1100" b="1" dirty="0">
                <a:solidFill>
                  <a:srgbClr val="00B050"/>
                </a:solidFill>
              </a:rPr>
              <a:t> </a:t>
            </a:r>
            <a:r>
              <a:rPr lang="ru-RU" sz="1100" b="1" dirty="0" smtClean="0">
                <a:solidFill>
                  <a:srgbClr val="00B050"/>
                </a:solidFill>
              </a:rPr>
              <a:t>                                                                                                                               </a:t>
            </a:r>
            <a:r>
              <a:rPr lang="ru-RU" sz="1100" b="1" dirty="0">
                <a:solidFill>
                  <a:srgbClr val="00B050"/>
                </a:solidFill>
              </a:rPr>
              <a:t>Воспитатель: </a:t>
            </a:r>
            <a:r>
              <a:rPr lang="ru-RU" sz="1100" b="1" dirty="0" err="1" smtClean="0">
                <a:solidFill>
                  <a:srgbClr val="00B050"/>
                </a:solidFill>
              </a:rPr>
              <a:t>Собгайда</a:t>
            </a:r>
            <a:r>
              <a:rPr lang="ru-RU" sz="1100" b="1" dirty="0" smtClean="0">
                <a:solidFill>
                  <a:srgbClr val="00B050"/>
                </a:solidFill>
              </a:rPr>
              <a:t> П.Е</a:t>
            </a:r>
            <a:endParaRPr lang="ru-RU" sz="1100" dirty="0">
              <a:solidFill>
                <a:srgbClr val="00B050"/>
              </a:solidFill>
            </a:endParaRPr>
          </a:p>
          <a:p>
            <a:r>
              <a:rPr lang="ru-RU" sz="1100" b="1" dirty="0" smtClean="0">
                <a:solidFill>
                  <a:srgbClr val="00B050"/>
                </a:solidFill>
              </a:rPr>
              <a:t>   </a:t>
            </a:r>
          </a:p>
          <a:p>
            <a:r>
              <a:rPr lang="ru-RU" sz="1100" b="1" dirty="0" smtClean="0"/>
              <a:t>                                                                                                                                                                                                  </a:t>
            </a:r>
            <a:endParaRPr lang="ru-RU" sz="1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340768"/>
            <a:ext cx="69294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«ВЕСЁЛАЯ  МАТЕМАТИКА»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573016"/>
            <a:ext cx="2885885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thumbs.dreamstime.com/z/colorful-ciphers-numbers-digits-colourful-cyphers-serif-three-dimensional-uppercase-represented-typographical-illustration-33779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4852"/>
            <a:ext cx="7672782" cy="6285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о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4008" y="476672"/>
            <a:ext cx="4073525" cy="3457575"/>
          </a:xfrm>
        </p:spPr>
      </p:pic>
      <p:pic>
        <p:nvPicPr>
          <p:cNvPr id="6" name="Содержимое 5" descr="загружено (3)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95536" y="1772816"/>
            <a:ext cx="4792634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6" descr="загружено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789" b="5789"/>
          <a:stretch>
            <a:fillRect/>
          </a:stretch>
        </p:blipFill>
        <p:spPr>
          <a:xfrm>
            <a:off x="1043608" y="260648"/>
            <a:ext cx="7039172" cy="52793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619672" y="5661248"/>
            <a:ext cx="5711824" cy="5334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Физ. минутка «ТЕРЕМОК»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загрузки\соснди гном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/>
          <a:lstStyle/>
          <a:p>
            <a:r>
              <a:rPr lang="ru-RU" sz="4050" b="1" i="1" dirty="0" smtClean="0"/>
              <a:t>НАЙДИ СОСЕДЕЙ</a:t>
            </a:r>
            <a:endParaRPr lang="ru-RU" sz="4050" b="1" i="1" dirty="0"/>
          </a:p>
        </p:txBody>
      </p:sp>
      <p:pic>
        <p:nvPicPr>
          <p:cNvPr id="1026" name="Picture 2" descr="C:\Users\Палина\Desktop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052736"/>
            <a:ext cx="3958852" cy="5624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алина\Desktop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592807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алина\Desktop\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640"/>
            <a:ext cx="4542125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алина\Desktop\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4571481" cy="6495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548680"/>
            <a:ext cx="8147050" cy="187166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/>
            </a:r>
            <a:br>
              <a:rPr lang="ru-RU" sz="3600" b="1" i="1" dirty="0" smtClean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/>
            </a:r>
            <a:br>
              <a:rPr lang="ru-RU" sz="3600" b="1" i="1" dirty="0">
                <a:solidFill>
                  <a:srgbClr val="00B050"/>
                </a:solidFill>
              </a:rPr>
            </a:br>
            <a:endParaRPr lang="ru-RU" sz="3600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загружено (5)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915816" y="548680"/>
            <a:ext cx="5667370" cy="2952328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67544" y="2708920"/>
            <a:ext cx="4286250" cy="3757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6" descr="загружено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789" b="5789"/>
          <a:stretch>
            <a:fillRect/>
          </a:stretch>
        </p:blipFill>
        <p:spPr>
          <a:xfrm>
            <a:off x="1043608" y="260648"/>
            <a:ext cx="7039172" cy="52793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619672" y="5661248"/>
            <a:ext cx="5711824" cy="5334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«СТРОИТЕЛИ»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200800" cy="6250706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pic>
        <p:nvPicPr>
          <p:cNvPr id="6" name="Содержимое 6" descr="загруже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9220"/>
            <a:ext cx="7807823" cy="66238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Сколько зверушек стало жить в Теремке?</a:t>
            </a:r>
            <a:endParaRPr lang="ru-RU" sz="3200" dirty="0"/>
          </a:p>
        </p:txBody>
      </p:sp>
      <p:pic>
        <p:nvPicPr>
          <p:cNvPr id="6" name="Содержимое 5" descr="загружено (3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84168" y="4437112"/>
            <a:ext cx="2476500" cy="1847850"/>
          </a:xfrm>
        </p:spPr>
      </p:pic>
      <p:pic>
        <p:nvPicPr>
          <p:cNvPr id="5" name="Содержимое 4" descr="загружено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3824270" y="1196752"/>
            <a:ext cx="3779017" cy="3205969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3929066"/>
            <a:ext cx="1501707" cy="2236238"/>
          </a:xfrm>
          <a:prstGeom prst="rect">
            <a:avLst/>
          </a:prstGeom>
        </p:spPr>
      </p:pic>
      <p:pic>
        <p:nvPicPr>
          <p:cNvPr id="8" name="Рисунок 7" descr="загружено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928802"/>
            <a:ext cx="2143125" cy="2143125"/>
          </a:xfrm>
          <a:prstGeom prst="rect">
            <a:avLst/>
          </a:prstGeom>
        </p:spPr>
      </p:pic>
      <p:pic>
        <p:nvPicPr>
          <p:cNvPr id="1026" name="Picture 2" descr="C:\Users\Палина\Desktop\палочки и блоки\до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1)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99592" y="188640"/>
            <a:ext cx="4032448" cy="6654698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148064" y="1556792"/>
            <a:ext cx="3735387" cy="3168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агружено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573016"/>
            <a:ext cx="2476500" cy="2351906"/>
          </a:xfrm>
          <a:prstGeom prst="rect">
            <a:avLst/>
          </a:prstGeom>
        </p:spPr>
      </p:pic>
      <p:pic>
        <p:nvPicPr>
          <p:cNvPr id="7" name="Содержимое 6" descr="images (3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403648" y="0"/>
            <a:ext cx="5440207" cy="3573016"/>
          </a:xfrm>
        </p:spPr>
      </p:pic>
      <p:pic>
        <p:nvPicPr>
          <p:cNvPr id="8" name="Содержимое 7" descr="images (1).jpg"/>
          <p:cNvPicPr>
            <a:picLocks noGrp="1" noChangeAspect="1"/>
          </p:cNvPicPr>
          <p:nvPr>
            <p:ph sz="quarter" idx="13"/>
          </p:nvPr>
        </p:nvPicPr>
        <p:blipFill>
          <a:blip r:embed="rId4" cstate="print"/>
          <a:stretch>
            <a:fillRect/>
          </a:stretch>
        </p:blipFill>
        <p:spPr>
          <a:xfrm flipH="1">
            <a:off x="6372198" y="2172137"/>
            <a:ext cx="2592289" cy="4031623"/>
          </a:xfrm>
        </p:spPr>
      </p:pic>
      <p:pic>
        <p:nvPicPr>
          <p:cNvPr id="9" name="Рисунок 8" descr="загружено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00989">
            <a:off x="3696569" y="4057285"/>
            <a:ext cx="2926477" cy="1524207"/>
          </a:xfrm>
          <a:prstGeom prst="rect">
            <a:avLst/>
          </a:prstGeom>
        </p:spPr>
      </p:pic>
      <p:pic>
        <p:nvPicPr>
          <p:cNvPr id="10" name="Рисунок 9" descr="загружено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393504"/>
            <a:ext cx="1763688" cy="1763688"/>
          </a:xfrm>
          <a:prstGeom prst="rect">
            <a:avLst/>
          </a:prstGeom>
        </p:spPr>
      </p:pic>
      <p:pic>
        <p:nvPicPr>
          <p:cNvPr id="11" name="Рисунок 10" descr="загружено (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75656" y="4005064"/>
            <a:ext cx="648072" cy="96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алина\Desktop\палочки и блоки\теремок гос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загрузки\меда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339536" cy="65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1268760"/>
            <a:ext cx="7499176" cy="2808312"/>
          </a:xfrm>
        </p:spPr>
        <p:txBody>
          <a:bodyPr/>
          <a:lstStyle/>
          <a:p>
            <a:r>
              <a:rPr lang="ru-RU" sz="7200" dirty="0" smtClean="0"/>
              <a:t>Конец!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Палина\Pictures\письмо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111384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ужено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337850">
            <a:off x="451617" y="2977250"/>
            <a:ext cx="1431436" cy="1526866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6300192" y="2924944"/>
            <a:ext cx="2683685" cy="3096343"/>
          </a:xfrm>
        </p:spPr>
      </p:pic>
      <p:sp>
        <p:nvSpPr>
          <p:cNvPr id="5" name="Прямоугольник 4"/>
          <p:cNvSpPr/>
          <p:nvPr/>
        </p:nvSpPr>
        <p:spPr>
          <a:xfrm>
            <a:off x="928662" y="428604"/>
            <a:ext cx="74295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какой дорожке идти Мышке?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4797152"/>
            <a:ext cx="3326403" cy="456761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589240"/>
            <a:ext cx="4464496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ужено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337850">
            <a:off x="3043904" y="3337291"/>
            <a:ext cx="1431436" cy="1526866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6300192" y="2924944"/>
            <a:ext cx="2683685" cy="3096343"/>
          </a:xfrm>
        </p:spPr>
      </p:pic>
      <p:sp>
        <p:nvSpPr>
          <p:cNvPr id="8" name="Прямоугольник 7"/>
          <p:cNvSpPr/>
          <p:nvPr/>
        </p:nvSpPr>
        <p:spPr>
          <a:xfrm>
            <a:off x="2987824" y="4797152"/>
            <a:ext cx="3326403" cy="456761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589240"/>
            <a:ext cx="4464496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загружено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00682" y="1052736"/>
            <a:ext cx="4807422" cy="4807422"/>
          </a:xfrm>
        </p:spPr>
      </p:pic>
      <p:pic>
        <p:nvPicPr>
          <p:cNvPr id="7" name="Содержимое 6" descr="загружено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4873682" y="500042"/>
            <a:ext cx="3707129" cy="3144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Волшебные бусы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857364"/>
            <a:ext cx="1071570" cy="107157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00496" y="3000372"/>
            <a:ext cx="128588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143504" y="3500438"/>
            <a:ext cx="1285884" cy="128588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86644" y="1714488"/>
            <a:ext cx="1643074" cy="85725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2928934"/>
            <a:ext cx="857256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623480" y="3020199"/>
            <a:ext cx="504000" cy="321471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4214818"/>
            <a:ext cx="357190" cy="14287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6" y="4071942"/>
            <a:ext cx="357188" cy="21431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3"/>
          </p:cNvCxnSpPr>
          <p:nvPr/>
        </p:nvCxnSpPr>
        <p:spPr>
          <a:xfrm rot="5400000">
            <a:off x="7286646" y="2714619"/>
            <a:ext cx="1071569" cy="785820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714612" y="1571612"/>
            <a:ext cx="691996" cy="335799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flipH="1">
            <a:off x="8429652" y="1500174"/>
            <a:ext cx="500066" cy="285751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Палина\Desktop\палочки и блоки\бусы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640960" cy="6021288"/>
          </a:xfrm>
          <a:prstGeom prst="rect">
            <a:avLst/>
          </a:prstGeom>
          <a:noFill/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агружено 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135262"/>
            <a:ext cx="3096344" cy="4610860"/>
          </a:xfrm>
        </p:spPr>
      </p:pic>
      <p:pic>
        <p:nvPicPr>
          <p:cNvPr id="6" name="Содержимое 5" descr="загружено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5076056" y="836712"/>
            <a:ext cx="3787322" cy="3213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sz="4000" b="1" dirty="0" smtClean="0"/>
              <a:t>ПУТАНИЦА</a:t>
            </a:r>
            <a:endParaRPr lang="ru-RU" sz="4000" b="1" dirty="0"/>
          </a:p>
        </p:txBody>
      </p:sp>
      <p:pic>
        <p:nvPicPr>
          <p:cNvPr id="35842" name="Picture 2" descr="https://avatars.mds.yandex.net/get-mpic/1865543/img_id6121649597518575951.jpeg/or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7704" y="626295"/>
            <a:ext cx="6105630" cy="6231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625</TotalTime>
  <Words>37</Words>
  <Application>Microsoft Office PowerPoint</Application>
  <PresentationFormat>Экран (4:3)</PresentationFormat>
  <Paragraphs>20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Исполнительная</vt:lpstr>
      <vt:lpstr>Слайд 1</vt:lpstr>
      <vt:lpstr>Слайд 2</vt:lpstr>
      <vt:lpstr>Слайд 3</vt:lpstr>
      <vt:lpstr>Слайд 4</vt:lpstr>
      <vt:lpstr>Слайд 5</vt:lpstr>
      <vt:lpstr>Слайд 6</vt:lpstr>
      <vt:lpstr>Волшебные бусы</vt:lpstr>
      <vt:lpstr>Слайд 8</vt:lpstr>
      <vt:lpstr>ПУТАНИЦА</vt:lpstr>
      <vt:lpstr>Слайд 10</vt:lpstr>
      <vt:lpstr>Слайд 11</vt:lpstr>
      <vt:lpstr>Слайд 12</vt:lpstr>
      <vt:lpstr>Слайд 13</vt:lpstr>
      <vt:lpstr>НАЙДИ СОСЕДЕЙ</vt:lpstr>
      <vt:lpstr>Слайд 15</vt:lpstr>
      <vt:lpstr>Слайд 16</vt:lpstr>
      <vt:lpstr>Слайд 17</vt:lpstr>
      <vt:lpstr>  </vt:lpstr>
      <vt:lpstr>Слайд 19</vt:lpstr>
      <vt:lpstr>Сколько зверушек стало жить в Теремке?</vt:lpstr>
      <vt:lpstr>Слайд 21</vt:lpstr>
      <vt:lpstr>Слайд 22</vt:lpstr>
      <vt:lpstr>Слайд 23</vt:lpstr>
      <vt:lpstr>Слайд 24</vt:lpstr>
      <vt:lpstr>Конец!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Windows User</cp:lastModifiedBy>
  <cp:revision>73</cp:revision>
  <dcterms:created xsi:type="dcterms:W3CDTF">2014-03-16T16:05:37Z</dcterms:created>
  <dcterms:modified xsi:type="dcterms:W3CDTF">2021-01-20T23:09:57Z</dcterms:modified>
</cp:coreProperties>
</file>