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  <p:sldId id="262" r:id="rId7"/>
    <p:sldId id="263" r:id="rId8"/>
    <p:sldId id="265" r:id="rId9"/>
    <p:sldId id="266" r:id="rId10"/>
    <p:sldId id="268" r:id="rId11"/>
    <p:sldId id="267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5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70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9202A-A43C-4E47-ACB3-2EC1927E2227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3802B2-84FE-4868-82ED-043E8D5B622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7000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CHajkovskij%20%20%20-%20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0002-002-Aleksandr-Sergeevich-Pushkin-1799-183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-299636" y="-252363"/>
            <a:ext cx="9480483" cy="71103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CHajkovskij   -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71472" y="357166"/>
            <a:ext cx="571504" cy="571504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2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1928802"/>
            <a:ext cx="3738582" cy="3888125"/>
          </a:xfrm>
        </p:spPr>
      </p:pic>
      <p:sp>
        <p:nvSpPr>
          <p:cNvPr id="5" name="Прямоугольник 4"/>
          <p:cNvSpPr/>
          <p:nvPr/>
        </p:nvSpPr>
        <p:spPr>
          <a:xfrm>
            <a:off x="2786051" y="285728"/>
            <a:ext cx="37147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Сказка…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nname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75072"/>
            <a:ext cx="9144000" cy="5707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he-fisherman-and-the-fish-bbbeba-h9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75072"/>
            <a:ext cx="9144000" cy="5707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3_eb058e5c1412183d9c0cd1226900cd0f_136378503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785794"/>
            <a:ext cx="3958094" cy="5357826"/>
          </a:xfrm>
        </p:spPr>
      </p:pic>
      <p:pic>
        <p:nvPicPr>
          <p:cNvPr id="7" name="Рисунок 6" descr="2_c9be4ee60d7db545a343b5c1e1c1794d_13637850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785794"/>
            <a:ext cx="4010868" cy="5429263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blog_entry_44998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000108"/>
            <a:ext cx="7473581" cy="4982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40646999_zolotoy-petusho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00298" y="1500174"/>
            <a:ext cx="4357718" cy="5080241"/>
          </a:xfrm>
        </p:spPr>
      </p:pic>
      <p:sp>
        <p:nvSpPr>
          <p:cNvPr id="7" name="Прямоугольник 6"/>
          <p:cNvSpPr/>
          <p:nvPr/>
        </p:nvSpPr>
        <p:spPr>
          <a:xfrm>
            <a:off x="-111299" y="285728"/>
            <a:ext cx="936660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Сказка о золотом петушке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5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285728"/>
            <a:ext cx="3643338" cy="2446621"/>
          </a:xfrm>
        </p:spPr>
      </p:pic>
      <p:pic>
        <p:nvPicPr>
          <p:cNvPr id="5" name="Рисунок 4" descr="скачанные файлы (4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857496"/>
            <a:ext cx="2786082" cy="3620492"/>
          </a:xfrm>
          <a:prstGeom prst="rect">
            <a:avLst/>
          </a:prstGeom>
        </p:spPr>
      </p:pic>
      <p:pic>
        <p:nvPicPr>
          <p:cNvPr id="6" name="Рисунок 5" descr="normal_pushkin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71538" y="2857496"/>
            <a:ext cx="2916936" cy="3648456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4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857232"/>
            <a:ext cx="5357850" cy="5357850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7_ob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0"/>
            <a:ext cx="4985622" cy="6858000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чанные файлы (5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357165"/>
            <a:ext cx="3830863" cy="2786083"/>
          </a:xfrm>
        </p:spPr>
      </p:pic>
      <p:pic>
        <p:nvPicPr>
          <p:cNvPr id="5" name="Рисунок 4" descr="images (5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357166"/>
            <a:ext cx="3741973" cy="2879565"/>
          </a:xfrm>
          <a:prstGeom prst="rect">
            <a:avLst/>
          </a:prstGeom>
        </p:spPr>
      </p:pic>
      <p:pic>
        <p:nvPicPr>
          <p:cNvPr id="6" name="Рисунок 5" descr="images (5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3486371"/>
            <a:ext cx="3929090" cy="2943025"/>
          </a:xfrm>
          <a:prstGeom prst="rect">
            <a:avLst/>
          </a:prstGeom>
        </p:spPr>
      </p:pic>
      <p:pic>
        <p:nvPicPr>
          <p:cNvPr id="7" name="Рисунок 6" descr="images (54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596" y="3692938"/>
            <a:ext cx="3714776" cy="2736457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-2-63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3584"/>
            <a:ext cx="9144000" cy="6865167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8db634a455960c4a91af38f9a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29058" y="1428736"/>
            <a:ext cx="4903379" cy="3286124"/>
          </a:xfrm>
        </p:spPr>
      </p:pic>
      <p:pic>
        <p:nvPicPr>
          <p:cNvPr id="5" name="Рисунок 4" descr="e9b2b5d57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1428736"/>
            <a:ext cx="3238500" cy="4772025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ages (3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84143" y="6204"/>
            <a:ext cx="4559559" cy="6851796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24294" y="1714488"/>
            <a:ext cx="819111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img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10548665" cy="6858000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4-004-Roditeli-Pushki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7-007-Ljubov-k-rodnomu-jazyku-malenkomu-Pushkinu-privili-babushka-Marij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slide_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09-009-U-A.S.Pushkina-i-Natali-Goncharovoj-bylo-chetvero-dete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  <a:latin typeface="Arial Black" pitchFamily="34" charset="0"/>
              </a:rPr>
              <a:t>Сказки 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Arial Black" pitchFamily="34" charset="0"/>
              </a:rPr>
              <a:t>Александра Сергеевича Пушкина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5" name="Рисунок 4" descr="skazka_o_zolotom_petushke_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488" y="1643050"/>
            <a:ext cx="3767328" cy="4876800"/>
          </a:xfrm>
          <a:prstGeom prst="rect">
            <a:avLst/>
          </a:prstGeom>
        </p:spPr>
      </p:pic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s (29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0100" y="2857496"/>
            <a:ext cx="2338398" cy="3613888"/>
          </a:xfrm>
        </p:spPr>
      </p:pic>
      <p:pic>
        <p:nvPicPr>
          <p:cNvPr id="5" name="Рисунок 4" descr="images (2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1500174"/>
            <a:ext cx="3567129" cy="2547949"/>
          </a:xfrm>
          <a:prstGeom prst="rect">
            <a:avLst/>
          </a:prstGeom>
        </p:spPr>
      </p:pic>
      <p:pic>
        <p:nvPicPr>
          <p:cNvPr id="6" name="Рисунок 5" descr="u-lukomorya-dub-zeljony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7686" y="4357694"/>
            <a:ext cx="4051853" cy="221743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44" y="285728"/>
            <a:ext cx="89303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 лукоморья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slow" advClick="0" advTm="70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16</Words>
  <Application>Microsoft Office PowerPoint</Application>
  <PresentationFormat>Экран (4:3)</PresentationFormat>
  <Paragraphs>7</Paragraphs>
  <Slides>23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7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Лилия</cp:lastModifiedBy>
  <cp:revision>17</cp:revision>
  <dcterms:created xsi:type="dcterms:W3CDTF">2015-11-09T18:09:03Z</dcterms:created>
  <dcterms:modified xsi:type="dcterms:W3CDTF">2021-06-06T16:52:02Z</dcterms:modified>
</cp:coreProperties>
</file>