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4691"/>
            <a:ext cx="7772400" cy="171637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527276"/>
            <a:ext cx="6858000" cy="90172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25761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007069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522825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352086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76263"/>
            <a:ext cx="7886700" cy="183939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585943"/>
            <a:ext cx="7886700" cy="84305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7954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418154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49963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7275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408559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704546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821887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prstMaterial="dk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88C91-81F9-48B4-A8A1-CD575113F7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970CE-575A-4EFE-91F8-C155AF954B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08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rgbClr val="5E5C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raceful Mazurka" panose="0200060608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eb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eb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eb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D6CB8-B817-47AB-8BC6-6D9BDAE69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66044"/>
            <a:ext cx="7772400" cy="220133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как средство духовно-нравственного и патриотического воспитания детей дошкольного возраста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97F71B-B7D2-47D7-9FC9-294B519B9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1044" y="2219654"/>
            <a:ext cx="6951133" cy="105412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Стахеева Ирина Александровна, воспитатель 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№29»</a:t>
            </a:r>
          </a:p>
        </p:txBody>
      </p:sp>
    </p:spTree>
    <p:extLst>
      <p:ext uri="{BB962C8B-B14F-4D97-AF65-F5344CB8AC3E}">
        <p14:creationId xmlns:p14="http://schemas.microsoft.com/office/powerpoint/2010/main" val="212232229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55477-A043-42F7-B396-ECC930975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94FA8B-DC10-4DE9-95A4-71B1B356F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222" y="1490133"/>
            <a:ext cx="8737600" cy="484293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день, вопрос о воспитании личности молодого поколения стоит не на последнем месте. Отмечается снижение патриотического воспитания в обществе, семье, отсутствие ориентиров, положительных жизненных установок, снижение роли культурного воспитания детей. В результате мы можем наблюдать искажение понятий у детей о нравственных ценностях, таких как доброта, справедливость, милосердие и пр.</a:t>
            </a:r>
          </a:p>
        </p:txBody>
      </p:sp>
    </p:spTree>
    <p:extLst>
      <p:ext uri="{BB962C8B-B14F-4D97-AF65-F5344CB8AC3E}">
        <p14:creationId xmlns:p14="http://schemas.microsoft.com/office/powerpoint/2010/main" val="2937960204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30B117E-D01F-4E32-B546-9E4E03F0E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67" y="180622"/>
            <a:ext cx="8726311" cy="46190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время, к сожалению, увеличилось число дошкольников, у которых отмечаются нарушения поведения в виде гиперактивности, тревожности, склонности к агрессии и враждебности. В этой ситуации сказка может стать хорошим помощником в разрешении сложившейся проблемы. Так как, именно сказка своей ненавязчивостью, и скрытым смыслом между строк, помогает ребенку выбрать правильную модель поведения. Это наиболее эффективный метод, чем, например, скучные нравоучения взрослых.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7539F3-CC32-457C-97F3-7202F75FAC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645" y="4450197"/>
            <a:ext cx="2822058" cy="20360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9EFAD4-1C45-49AB-ADCD-C4E03CCE82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266" y="4450197"/>
            <a:ext cx="3048000" cy="203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49046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FB9F7995-7C22-4A39-8757-4F2B55454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756" y="541867"/>
            <a:ext cx="8873066" cy="3296355"/>
          </a:xfrm>
        </p:spPr>
        <p:txBody>
          <a:bodyPr>
            <a:noAutofit/>
          </a:bodyPr>
          <a:lstStyle/>
          <a:p>
            <a:r>
              <a:rPr lang="ru-RU" sz="23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знакомит детей с окружающим миром. Благодаря ярким художественным образам, этот процесс становится очень увлекательным и понятным ребенку. В сказке обязательно присутствуют две нравственные категории – добро и зло. Соблюдение этих нравственных норм ассоциируется с добром. Нарушение нравственных норм и правил, отступление от них- расценивается как зло. Понимание этого побуждает ребенка вести себя в соответствии с нравственными требованиями общества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6464096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0248729-85FC-426B-A896-664A3C9B5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72533"/>
            <a:ext cx="8556978" cy="580443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особенно эффективна при работе с дошкольниками. И для этого есть причины. </a:t>
            </a:r>
          </a:p>
          <a:p>
            <a:pPr marL="457200" indent="-457200" algn="ctr">
              <a:buAutoNum type="arabicPeriod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 восприятие сказки становится специфической деятельностью ребёнка. Сказка манит ребенка, помогает ему мечтать и фантазировать, раздвигает границы реальности. Для ребенка сама сказка становится реальностью. Именно посредством сказки, ребенок может примерить на себя взрослый мир, пережить эмоции, побывать в определенных обстоятельствах.</a:t>
            </a:r>
          </a:p>
          <a:p>
            <a:pPr marL="0" indent="0" algn="ctr">
              <a:buNone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7E8A37-40E1-435B-B4C5-2F26DC55A4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09" y="4030132"/>
            <a:ext cx="3537190" cy="23610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1409BA-0B93-4B0F-8640-A18B2EB185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8020" y="4030133"/>
            <a:ext cx="3709737" cy="236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61137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F65C144-C0D5-4FA8-B452-C06D0F1F0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778" y="324203"/>
            <a:ext cx="8737600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У малышей сильно развит механизм эмоционального включения, то есть ребенок сопоставляет с себя с героем, переживает его чувства, присваивает себе его ценности, нормы. Благодаря этому, ребенок, сравнивая себя с персонажем сказки, может понять, что не только у него есть какие то проблемы, страхи, переживания. Сказка помогает ребенку найти выход из трудных ситуаций, найти ответы на множество вопросов, способы решения конфликтных ситуаций. Сказка учит верить в себя и свои возможности. Учит верить в справедливость, победу добра над злом.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FCC332-92B8-42C3-84EE-0C0321DB17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9114" y="4511315"/>
            <a:ext cx="2731911" cy="20985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30E02A-86CA-4490-B0EB-B90DE9C6D1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14"/>
          <a:stretch/>
        </p:blipFill>
        <p:spPr>
          <a:xfrm>
            <a:off x="6755055" y="4529653"/>
            <a:ext cx="1634022" cy="209857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5448703-60A7-4D3C-98D4-99C1880261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80" t="7840" r="34302" b="-1"/>
          <a:stretch/>
        </p:blipFill>
        <p:spPr>
          <a:xfrm>
            <a:off x="711198" y="4492978"/>
            <a:ext cx="1673311" cy="21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445263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790A6E-CE1B-4283-9A29-0D2749354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78" y="293511"/>
            <a:ext cx="4244622" cy="58834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– это воспитание чувства ответственности. Народные сказки – уникальный способ раскрыть детям такие морально-нравственные истины, </a:t>
            </a: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buAutoNum type="arabicPeriod"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добра над злом, на примере сказки «Золушка»</a:t>
            </a:r>
          </a:p>
          <a:p>
            <a:pPr marL="457200" indent="-457200">
              <a:buAutoNum type="arabicPeriod"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Дружба, на примере сказки «Теремок»</a:t>
            </a:r>
          </a:p>
          <a:p>
            <a:pPr marL="457200" indent="-457200">
              <a:buAutoNum type="arabicPeriod"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 и взаимовыручка, на примере сказки «Репка»</a:t>
            </a:r>
          </a:p>
          <a:p>
            <a:pPr marL="457200" indent="-457200">
              <a:buAutoNum type="arabicPeriod"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меньших, уважение к родителям, любовь друг другу, на примере сказки «Гуси-лебеди»</a:t>
            </a:r>
          </a:p>
          <a:p>
            <a:pPr marL="457200" indent="-457200">
              <a:buAutoNum type="arabicPeriod"/>
            </a:pP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распознать хитрость и обман, на примере сказки «Лиса и Журавль».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437C3C-776D-48B8-A1BE-38E9942630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935" y="1739380"/>
            <a:ext cx="2115687" cy="14958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71006F-57C5-4E2D-A526-B3C87DC878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202" y="3943473"/>
            <a:ext cx="2061607" cy="136121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4E17963-E2B7-4E29-9FF3-EEEDF44BAD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437" y="2939682"/>
            <a:ext cx="2286797" cy="135937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DC4FCD7-F2C5-41A3-A2D2-C437B3ABD89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515" y="732855"/>
            <a:ext cx="2115687" cy="141045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231E2B8-271B-4945-9D05-1FC3B655A81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043471"/>
            <a:ext cx="1505333" cy="15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8205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4D0951F9-287A-49F2-BF59-11877F1D6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3969" y="496712"/>
            <a:ext cx="7996061" cy="3510844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в наше время сказка, как и другие элементы традиционной культуры утрачивают свое высокое предназначение. Во многом этому способствуют современные мультфильмы, книги, фильмы которые сказку представляют как просто развлекательное действие, которое не несет в себе нравственно-поучительного смысла. И наша задача, как педагогов, не дать уйти в забвение сказке как первому учителю жизни ребенка. Сказка помогает воспитывать ребенка в традициях его народа, через передачу сказки прослеживается связь поколений. Ведь при рассказывании сказки бабушки внукам, а потом и выросшими внуками своим детям, в сказке сохранятся не только сюжет, но и речевые обороты, поэтичный язык насыщенный афоризмами, эпитетами, повторами.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72673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53D10D67-5B59-4DAB-9BE6-95CEE901C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244" y="745854"/>
            <a:ext cx="8421512" cy="3058501"/>
          </a:xfrm>
        </p:spPr>
        <p:txBody>
          <a:bodyPr>
            <a:noAutofit/>
          </a:bodyPr>
          <a:lstStyle/>
          <a:p>
            <a:r>
              <a:rPr lang="ru-RU" sz="23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сказка является одним из способов объединить взрослого и ребенка. Возродить традиции нашего народа, духовный опыт нашей культуры, учит быть добрыми и справедливыми. Хотелось бы верить, что чтение сказок останется доброй традицией в каждой семье. Ведь сказка создает теплую атмосферу и дома, и в детском саду. И, конечно же, добавляет чуточку волшебства в нашу жизнь</a:t>
            </a:r>
            <a:r>
              <a:rPr lang="ru-RU" sz="23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4878991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сказк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сказка2.potx" id="{880F4C9D-5D55-4D19-B3E7-1D6E3E8E2A8B}" vid="{9A73AD9D-F8F7-482A-817B-2E5B81E811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сказка3</Template>
  <TotalTime>115</TotalTime>
  <Words>659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Graceful Mazurka</vt:lpstr>
      <vt:lpstr>Times New Roman</vt:lpstr>
      <vt:lpstr>сказка3</vt:lpstr>
      <vt:lpstr>Сказка как средство духовно-нравственного и патриотического воспитания детей дошкольного возраста 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Дорога в сказку</dc:title>
  <dc:creator>Осипова М.И.</dc:creator>
  <cp:lastModifiedBy>Ирина</cp:lastModifiedBy>
  <cp:revision>6</cp:revision>
  <dcterms:created xsi:type="dcterms:W3CDTF">2019-09-09T06:27:34Z</dcterms:created>
  <dcterms:modified xsi:type="dcterms:W3CDTF">2021-06-06T14:48:40Z</dcterms:modified>
</cp:coreProperties>
</file>