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69" r:id="rId3"/>
    <p:sldId id="270" r:id="rId4"/>
    <p:sldId id="271" r:id="rId5"/>
    <p:sldId id="257" r:id="rId6"/>
    <p:sldId id="258" r:id="rId7"/>
    <p:sldId id="263" r:id="rId8"/>
    <p:sldId id="260" r:id="rId9"/>
    <p:sldId id="261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840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D120C-4206-4A5F-827A-AF87717F41A2}" type="datetimeFigureOut">
              <a:rPr lang="ru-RU"/>
              <a:pPr>
                <a:defRPr/>
              </a:pPr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D1423-31B4-400B-9228-C9C106A141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7C18CC-EEDF-432A-A742-7379EE351B12}" type="datetimeFigureOut">
              <a:rPr lang="ru-RU"/>
              <a:pPr>
                <a:defRPr/>
              </a:pPr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D4426-D2B0-4D81-8A55-5ABDC835BF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6EC1E-90B8-4F9F-8460-F4CBB136E18D}" type="datetimeFigureOut">
              <a:rPr lang="ru-RU"/>
              <a:pPr>
                <a:defRPr/>
              </a:pPr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71C05-5FB1-4536-8FEE-BB5C892DE4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88612-4AE8-45EA-BB63-225F495D6866}" type="datetimeFigureOut">
              <a:rPr lang="ru-RU"/>
              <a:pPr>
                <a:defRPr/>
              </a:pPr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C2CF86-DB03-4172-80DE-FA5A0FD2E9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6BB48-09EB-4E06-AA5C-904B9112B922}" type="datetimeFigureOut">
              <a:rPr lang="ru-RU"/>
              <a:pPr>
                <a:defRPr/>
              </a:pPr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66A54-0262-4464-8664-6DAAF4CC65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48A16-BB7D-4B5B-A8D8-54384CA233A3}" type="datetimeFigureOut">
              <a:rPr lang="ru-RU"/>
              <a:pPr>
                <a:defRPr/>
              </a:pPr>
              <a:t>08.06.2021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EF992-3016-4FBB-B744-4324826921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E53533-E714-46E4-B74A-4C524EBE0041}" type="datetimeFigureOut">
              <a:rPr lang="ru-RU"/>
              <a:pPr>
                <a:defRPr/>
              </a:pPr>
              <a:t>08.06.2021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DA4F1-22EC-4F0D-AB02-AFCD5C06AE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D2B238-075C-4B51-89B3-D9650C8EEC1B}" type="datetimeFigureOut">
              <a:rPr lang="ru-RU"/>
              <a:pPr>
                <a:defRPr/>
              </a:pPr>
              <a:t>08.06.2021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B5473-DA39-4A37-921A-910C89EB77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CAB4D-876D-4940-9A23-4E63AB27186C}" type="datetimeFigureOut">
              <a:rPr lang="ru-RU"/>
              <a:pPr>
                <a:defRPr/>
              </a:pPr>
              <a:t>08.06.2021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4D9DF-6A02-433F-8414-272E5CD608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1468B-979E-4D32-83E6-4DB131BAB9E1}" type="datetimeFigureOut">
              <a:rPr lang="ru-RU"/>
              <a:pPr>
                <a:defRPr/>
              </a:pPr>
              <a:t>08.06.2021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6ED24-E97D-4C78-9FBA-1A65742750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3E6DB2-B5B5-408F-B2CE-3BE12CBA954D}" type="datetimeFigureOut">
              <a:rPr lang="ru-RU"/>
              <a:pPr>
                <a:defRPr/>
              </a:pPr>
              <a:t>08.06.2021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1556D-A446-4EBC-87BA-A82302911D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E84FD16-00A8-41C1-940F-A3057312781D}" type="datetimeFigureOut">
              <a:rPr lang="ru-RU"/>
              <a:pPr>
                <a:defRPr/>
              </a:pPr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8C6CE07-A49B-4198-A877-E976DD91BD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prezented.ru/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prezented.ru/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7000" b="-4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2"/>
          <p:cNvSpPr txBox="1">
            <a:spLocks noChangeArrowheads="1"/>
          </p:cNvSpPr>
          <p:nvPr/>
        </p:nvSpPr>
        <p:spPr bwMode="auto">
          <a:xfrm>
            <a:off x="928662" y="428604"/>
            <a:ext cx="6929467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8000" b="1" dirty="0" smtClean="0">
                <a:solidFill>
                  <a:schemeClr val="accent1"/>
                </a:solidFill>
                <a:latin typeface="Century Gothic" pitchFamily="34" charset="0"/>
              </a:rPr>
              <a:t>Winter - </a:t>
            </a:r>
            <a:r>
              <a:rPr lang="ru-RU" sz="8000" b="1" dirty="0" smtClean="0">
                <a:solidFill>
                  <a:schemeClr val="accent1"/>
                </a:solidFill>
                <a:latin typeface="Century Gothic" pitchFamily="34" charset="0"/>
              </a:rPr>
              <a:t>Зима</a:t>
            </a:r>
            <a:endParaRPr lang="ru-RU" sz="8000" b="1" dirty="0">
              <a:solidFill>
                <a:schemeClr val="accent1"/>
              </a:solidFill>
              <a:latin typeface="Century Gothic" pitchFamily="34" charset="0"/>
            </a:endParaRPr>
          </a:p>
        </p:txBody>
      </p:sp>
      <p:pic>
        <p:nvPicPr>
          <p:cNvPr id="2051" name="Рисунок 3" descr="0_6d4de_a2da93ac_L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3643312"/>
            <a:ext cx="3587750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Рисунок 4" descr="0_67aac_360e2d6a_XL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3" y="1857375"/>
            <a:ext cx="3806825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7537919" y="6488668"/>
            <a:ext cx="1606081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9pPr>
          </a:lstStyle>
          <a:p>
            <a:r>
              <a:rPr lang="en-US" dirty="0" err="1" smtClean="0">
                <a:hlinkClick r:id="rId5"/>
              </a:rPr>
              <a:t>Prezented.Ru</a:t>
            </a:r>
            <a:r>
              <a:rPr lang="ru-RU" dirty="0" smtClean="0">
                <a:hlinkClick r:id="rId5"/>
              </a:rPr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2" descr="HCAJG4K1JCA2DEBMVCA5GW7MACAXU2YF8CAXSF5GLCAG4S0QPCAQHBYYACADN6U6ACA3G0RP0CAIWT2MNCA7D2LMCCA1Y4VLNCA8301SVCAS490E5CALUD3FSCAZ5P8K0CAE7PA3DCAQ1XRINCATR2WDNCA2G1M5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638" y="0"/>
            <a:ext cx="91027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Заголовок 1"/>
          <p:cNvSpPr>
            <a:spLocks noGrp="1"/>
          </p:cNvSpPr>
          <p:nvPr>
            <p:ph type="title"/>
          </p:nvPr>
        </p:nvSpPr>
        <p:spPr>
          <a:xfrm>
            <a:off x="0" y="5715000"/>
            <a:ext cx="9144000" cy="1143000"/>
          </a:xfrm>
          <a:solidFill>
            <a:srgbClr val="FFFF00"/>
          </a:solidFill>
        </p:spPr>
        <p:txBody>
          <a:bodyPr/>
          <a:lstStyle/>
          <a:p>
            <a:pPr eaLnBrk="1" hangingPunct="1"/>
            <a:r>
              <a:rPr lang="en-US" smtClean="0"/>
              <a:t>Animals and plants sleep.</a:t>
            </a:r>
            <a:endParaRPr lang="ru-RU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2" descr="image_resiz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Заголовок 1"/>
          <p:cNvSpPr>
            <a:spLocks noGrp="1"/>
          </p:cNvSpPr>
          <p:nvPr>
            <p:ph type="title"/>
          </p:nvPr>
        </p:nvSpPr>
        <p:spPr>
          <a:xfrm>
            <a:off x="0" y="5715000"/>
            <a:ext cx="9144000" cy="1143000"/>
          </a:xfrm>
          <a:solidFill>
            <a:srgbClr val="FFFF00"/>
          </a:solidFill>
        </p:spPr>
        <p:txBody>
          <a:bodyPr/>
          <a:lstStyle/>
          <a:p>
            <a:pPr eaLnBrk="1" hangingPunct="1"/>
            <a:r>
              <a:rPr lang="en-US" smtClean="0"/>
              <a:t>Winter is a good time for sports.</a:t>
            </a:r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1606081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9pPr>
          </a:lstStyle>
          <a:p>
            <a:r>
              <a:rPr lang="en-US" dirty="0" err="1" smtClean="0">
                <a:hlinkClick r:id="rId3"/>
              </a:rPr>
              <a:t>Prezented.Ru</a:t>
            </a:r>
            <a:r>
              <a:rPr lang="ru-RU" dirty="0" smtClean="0">
                <a:hlinkClick r:id="rId3"/>
              </a:rPr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3" descr="0043-043-Rozhdestvo-KHristov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Заголовок 1"/>
          <p:cNvSpPr>
            <a:spLocks noGrp="1"/>
          </p:cNvSpPr>
          <p:nvPr>
            <p:ph type="title"/>
          </p:nvPr>
        </p:nvSpPr>
        <p:spPr>
          <a:xfrm>
            <a:off x="0" y="5715000"/>
            <a:ext cx="9144000" cy="1143000"/>
          </a:xfrm>
          <a:solidFill>
            <a:srgbClr val="FFFF00"/>
          </a:solidFill>
        </p:spPr>
        <p:txBody>
          <a:bodyPr/>
          <a:lstStyle/>
          <a:p>
            <a:pPr eaLnBrk="1" hangingPunct="1"/>
            <a:r>
              <a:rPr lang="en-US" smtClean="0"/>
              <a:t>We celebrate Christmas in winter.</a:t>
            </a:r>
            <a:endParaRPr lang="ru-RU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0"/>
          <a:ext cx="9144000" cy="6857998"/>
        </p:xfrm>
        <a:graphic>
          <a:graphicData uri="http://schemas.openxmlformats.org/drawingml/2006/table">
            <a:tbl>
              <a:tblPr bandRow="1">
                <a:tableStyleId>{FABFCF23-3B69-468F-B69F-88F6DE6A72F2}</a:tableStyleId>
              </a:tblPr>
              <a:tblGrid>
                <a:gridCol w="4572000"/>
                <a:gridCol w="4572000"/>
              </a:tblGrid>
              <a:tr h="979714">
                <a:tc>
                  <a:txBody>
                    <a:bodyPr/>
                    <a:lstStyle/>
                    <a:p>
                      <a:pPr algn="ctr"/>
                      <a:r>
                        <a:rPr lang="en-US" sz="5400" baseline="0" dirty="0" smtClean="0">
                          <a:latin typeface="Arial" pitchFamily="34" charset="0"/>
                          <a:cs typeface="Arial" pitchFamily="34" charset="0"/>
                        </a:rPr>
                        <a:t>begins</a:t>
                      </a:r>
                      <a:endParaRPr lang="ru-RU" sz="5400" baseline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начинается</a:t>
                      </a:r>
                      <a:endParaRPr lang="ru-RU" sz="5400" dirty="0"/>
                    </a:p>
                  </a:txBody>
                  <a:tcPr/>
                </a:tc>
              </a:tr>
              <a:tr h="979714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>
                          <a:latin typeface="Arial" pitchFamily="34" charset="0"/>
                          <a:cs typeface="Arial" pitchFamily="34" charset="0"/>
                        </a:rPr>
                        <a:t>short</a:t>
                      </a:r>
                      <a:endParaRPr lang="ru-RU" sz="5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короткий</a:t>
                      </a:r>
                      <a:endParaRPr lang="ru-RU" sz="5400" dirty="0"/>
                    </a:p>
                  </a:txBody>
                  <a:tcPr/>
                </a:tc>
              </a:tr>
              <a:tr h="979714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>
                          <a:latin typeface="Arial" pitchFamily="34" charset="0"/>
                          <a:cs typeface="Arial" pitchFamily="34" charset="0"/>
                        </a:rPr>
                        <a:t>long</a:t>
                      </a:r>
                      <a:endParaRPr lang="ru-RU" sz="5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длинный</a:t>
                      </a:r>
                      <a:endParaRPr lang="ru-RU" sz="5400" dirty="0"/>
                    </a:p>
                  </a:txBody>
                  <a:tcPr/>
                </a:tc>
              </a:tr>
              <a:tr h="979714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>
                          <a:latin typeface="Arial" pitchFamily="34" charset="0"/>
                          <a:cs typeface="Arial" pitchFamily="34" charset="0"/>
                        </a:rPr>
                        <a:t>the weather</a:t>
                      </a:r>
                      <a:endParaRPr lang="ru-RU" sz="5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погода</a:t>
                      </a:r>
                      <a:endParaRPr lang="ru-RU" sz="5400" dirty="0"/>
                    </a:p>
                  </a:txBody>
                  <a:tcPr/>
                </a:tc>
              </a:tr>
              <a:tr h="979714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>
                          <a:latin typeface="Arial" pitchFamily="34" charset="0"/>
                          <a:cs typeface="Arial" pitchFamily="34" charset="0"/>
                        </a:rPr>
                        <a:t>often</a:t>
                      </a:r>
                      <a:endParaRPr lang="ru-RU" sz="5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часто</a:t>
                      </a:r>
                      <a:endParaRPr lang="ru-RU" sz="5400" dirty="0"/>
                    </a:p>
                  </a:txBody>
                  <a:tcPr/>
                </a:tc>
              </a:tr>
              <a:tr h="979714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>
                          <a:latin typeface="Arial" pitchFamily="34" charset="0"/>
                          <a:cs typeface="Arial" pitchFamily="34" charset="0"/>
                        </a:rPr>
                        <a:t>it snows</a:t>
                      </a:r>
                      <a:endParaRPr lang="ru-RU" sz="5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идёт снег</a:t>
                      </a:r>
                      <a:endParaRPr lang="ru-RU" sz="5400" dirty="0"/>
                    </a:p>
                  </a:txBody>
                  <a:tcPr/>
                </a:tc>
              </a:tr>
              <a:tr h="979714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all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всё</a:t>
                      </a:r>
                      <a:endParaRPr lang="ru-RU" sz="5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0"/>
          <a:ext cx="9144000" cy="6857998"/>
        </p:xfrm>
        <a:graphic>
          <a:graphicData uri="http://schemas.openxmlformats.org/drawingml/2006/table">
            <a:tbl>
              <a:tblPr bandRow="1">
                <a:tableStyleId>{FABFCF23-3B69-468F-B69F-88F6DE6A72F2}</a:tableStyleId>
              </a:tblPr>
              <a:tblGrid>
                <a:gridCol w="4572000"/>
                <a:gridCol w="4572000"/>
              </a:tblGrid>
              <a:tr h="979714">
                <a:tc>
                  <a:txBody>
                    <a:bodyPr/>
                    <a:lstStyle/>
                    <a:p>
                      <a:pPr algn="ctr"/>
                      <a:r>
                        <a:rPr lang="en-US" sz="5400" baseline="0" dirty="0" smtClean="0">
                          <a:latin typeface="Arial" pitchFamily="34" charset="0"/>
                          <a:cs typeface="Arial" pitchFamily="34" charset="0"/>
                        </a:rPr>
                        <a:t>is covered</a:t>
                      </a:r>
                      <a:endParaRPr lang="ru-RU" sz="5400" baseline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покрыто</a:t>
                      </a:r>
                      <a:endParaRPr lang="ru-RU" sz="5400" dirty="0"/>
                    </a:p>
                  </a:txBody>
                  <a:tcPr/>
                </a:tc>
              </a:tr>
              <a:tr h="979714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>
                          <a:latin typeface="Arial" pitchFamily="34" charset="0"/>
                          <a:cs typeface="Arial" pitchFamily="34" charset="0"/>
                        </a:rPr>
                        <a:t>with snow</a:t>
                      </a:r>
                      <a:endParaRPr lang="ru-RU" sz="5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снегом</a:t>
                      </a:r>
                      <a:endParaRPr lang="ru-RU" sz="5400" dirty="0"/>
                    </a:p>
                  </a:txBody>
                  <a:tcPr/>
                </a:tc>
              </a:tr>
              <a:tr h="979714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>
                          <a:latin typeface="Arial" pitchFamily="34" charset="0"/>
                          <a:cs typeface="Arial" pitchFamily="34" charset="0"/>
                        </a:rPr>
                        <a:t>drifts</a:t>
                      </a:r>
                      <a:endParaRPr lang="ru-RU" sz="5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сугробы</a:t>
                      </a:r>
                      <a:endParaRPr lang="ru-RU" sz="5400" dirty="0"/>
                    </a:p>
                  </a:txBody>
                  <a:tcPr/>
                </a:tc>
              </a:tr>
              <a:tr h="979714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>
                          <a:latin typeface="Arial" pitchFamily="34" charset="0"/>
                          <a:cs typeface="Arial" pitchFamily="34" charset="0"/>
                        </a:rPr>
                        <a:t>deep</a:t>
                      </a:r>
                      <a:endParaRPr lang="ru-RU" sz="5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глубокие</a:t>
                      </a:r>
                      <a:endParaRPr lang="ru-RU" sz="5400" dirty="0"/>
                    </a:p>
                  </a:txBody>
                  <a:tcPr/>
                </a:tc>
              </a:tr>
              <a:tr h="979714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>
                          <a:latin typeface="Arial" pitchFamily="34" charset="0"/>
                          <a:cs typeface="Arial" pitchFamily="34" charset="0"/>
                        </a:rPr>
                        <a:t>rivers</a:t>
                      </a:r>
                      <a:endParaRPr lang="ru-RU" sz="5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реки</a:t>
                      </a:r>
                      <a:endParaRPr lang="ru-RU" sz="5400" dirty="0"/>
                    </a:p>
                  </a:txBody>
                  <a:tcPr/>
                </a:tc>
              </a:tr>
              <a:tr h="979714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>
                          <a:latin typeface="Arial" pitchFamily="34" charset="0"/>
                          <a:cs typeface="Arial" pitchFamily="34" charset="0"/>
                        </a:rPr>
                        <a:t>lakes</a:t>
                      </a:r>
                      <a:endParaRPr lang="ru-RU" sz="5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озёра</a:t>
                      </a:r>
                      <a:endParaRPr lang="ru-RU" sz="5400" dirty="0"/>
                    </a:p>
                  </a:txBody>
                  <a:tcPr/>
                </a:tc>
              </a:tr>
              <a:tr h="979714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are covered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покрыты</a:t>
                      </a:r>
                      <a:endParaRPr lang="ru-RU" sz="5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0"/>
          <a:ext cx="9144000" cy="7225395"/>
        </p:xfrm>
        <a:graphic>
          <a:graphicData uri="http://schemas.openxmlformats.org/drawingml/2006/table">
            <a:tbl>
              <a:tblPr bandRow="1">
                <a:tableStyleId>{FABFCF23-3B69-468F-B69F-88F6DE6A72F2}</a:tableStyleId>
              </a:tblPr>
              <a:tblGrid>
                <a:gridCol w="4572000"/>
                <a:gridCol w="4572000"/>
              </a:tblGrid>
              <a:tr h="979714">
                <a:tc>
                  <a:txBody>
                    <a:bodyPr/>
                    <a:lstStyle/>
                    <a:p>
                      <a:pPr algn="ctr"/>
                      <a:r>
                        <a:rPr lang="en-US" sz="5400" baseline="0" dirty="0" smtClean="0">
                          <a:latin typeface="Arial" pitchFamily="34" charset="0"/>
                          <a:cs typeface="Arial" pitchFamily="34" charset="0"/>
                        </a:rPr>
                        <a:t>animals</a:t>
                      </a:r>
                      <a:endParaRPr lang="ru-RU" sz="5400" baseline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животные</a:t>
                      </a:r>
                      <a:endParaRPr lang="ru-RU" sz="5400" dirty="0"/>
                    </a:p>
                  </a:txBody>
                  <a:tcPr/>
                </a:tc>
              </a:tr>
              <a:tr h="979714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>
                          <a:latin typeface="Arial" pitchFamily="34" charset="0"/>
                          <a:cs typeface="Arial" pitchFamily="34" charset="0"/>
                        </a:rPr>
                        <a:t>plants</a:t>
                      </a:r>
                      <a:endParaRPr lang="ru-RU" sz="5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растения</a:t>
                      </a:r>
                      <a:endParaRPr lang="ru-RU" sz="5400" dirty="0"/>
                    </a:p>
                  </a:txBody>
                  <a:tcPr/>
                </a:tc>
              </a:tr>
              <a:tr h="979714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>
                          <a:latin typeface="Arial" pitchFamily="34" charset="0"/>
                          <a:cs typeface="Arial" pitchFamily="34" charset="0"/>
                        </a:rPr>
                        <a:t>sleep</a:t>
                      </a:r>
                      <a:endParaRPr lang="ru-RU" sz="5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спят</a:t>
                      </a:r>
                      <a:endParaRPr lang="ru-RU" sz="5400" dirty="0"/>
                    </a:p>
                  </a:txBody>
                  <a:tcPr/>
                </a:tc>
              </a:tr>
              <a:tr h="134711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5400" dirty="0" smtClean="0">
                          <a:latin typeface="Arial" pitchFamily="34" charset="0"/>
                          <a:cs typeface="Arial" pitchFamily="34" charset="0"/>
                        </a:rPr>
                        <a:t>a good time</a:t>
                      </a:r>
                      <a:endParaRPr lang="ru-RU" sz="5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dirty="0" smtClean="0"/>
                        <a:t>хорошее время</a:t>
                      </a:r>
                      <a:endParaRPr lang="ru-RU" sz="4800" dirty="0"/>
                    </a:p>
                  </a:txBody>
                  <a:tcPr anchor="ctr"/>
                </a:tc>
              </a:tr>
              <a:tr h="9797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5400" dirty="0" smtClean="0">
                          <a:latin typeface="Arial" pitchFamily="34" charset="0"/>
                          <a:cs typeface="Arial" pitchFamily="34" charset="0"/>
                        </a:rPr>
                        <a:t>for sports</a:t>
                      </a:r>
                      <a:endParaRPr lang="ru-RU" sz="5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для спорта</a:t>
                      </a:r>
                      <a:endParaRPr lang="ru-RU" sz="5400" dirty="0"/>
                    </a:p>
                  </a:txBody>
                  <a:tcPr/>
                </a:tc>
              </a:tr>
              <a:tr h="979714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>
                          <a:latin typeface="Arial" pitchFamily="34" charset="0"/>
                          <a:cs typeface="Arial" pitchFamily="34" charset="0"/>
                        </a:rPr>
                        <a:t>celebrate</a:t>
                      </a:r>
                      <a:endParaRPr lang="ru-RU" sz="5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отмечать</a:t>
                      </a:r>
                      <a:endParaRPr lang="ru-RU" sz="5400" dirty="0"/>
                    </a:p>
                  </a:txBody>
                  <a:tcPr/>
                </a:tc>
              </a:tr>
              <a:tr h="979714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Christmas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Рождество </a:t>
                      </a:r>
                      <a:endParaRPr lang="ru-RU" sz="5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Documents\картинки\Зимние14.12.2008\13_zima_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-12700" y="0"/>
            <a:ext cx="91567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5000"/>
            <a:ext cx="9144000" cy="1143000"/>
          </a:xfrm>
          <a:solidFill>
            <a:srgbClr val="FFFF00"/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Winter months are December, January and February.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Documents\картинки\Зимние14.12.2008\9f16f94feff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625" y="-71438"/>
            <a:ext cx="9191625" cy="692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Заголовок 1"/>
          <p:cNvSpPr>
            <a:spLocks noGrp="1"/>
          </p:cNvSpPr>
          <p:nvPr>
            <p:ph type="title"/>
          </p:nvPr>
        </p:nvSpPr>
        <p:spPr>
          <a:xfrm>
            <a:off x="0" y="5715000"/>
            <a:ext cx="9144000" cy="1143000"/>
          </a:xfrm>
          <a:solidFill>
            <a:srgbClr val="FFFF00"/>
          </a:solidFill>
        </p:spPr>
        <p:txBody>
          <a:bodyPr/>
          <a:lstStyle/>
          <a:p>
            <a:pPr eaLnBrk="1" hangingPunct="1"/>
            <a:r>
              <a:rPr lang="en-US" smtClean="0"/>
              <a:t>Winter begins in December.</a:t>
            </a:r>
            <a:endParaRPr lang="ru-RU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043363" cy="868362"/>
          </a:xfrm>
          <a:solidFill>
            <a:srgbClr val="FFFF00"/>
          </a:solidFill>
        </p:spPr>
        <p:txBody>
          <a:bodyPr/>
          <a:lstStyle/>
          <a:p>
            <a:pPr eaLnBrk="1" hangingPunct="1"/>
            <a:r>
              <a:rPr lang="en-US" smtClean="0"/>
              <a:t>Days are short.</a:t>
            </a:r>
            <a:endParaRPr lang="ru-RU" smtClean="0"/>
          </a:p>
        </p:txBody>
      </p:sp>
      <p:sp>
        <p:nvSpPr>
          <p:cNvPr id="9219" name="TextBox 4"/>
          <p:cNvSpPr txBox="1">
            <a:spLocks noChangeArrowheads="1"/>
          </p:cNvSpPr>
          <p:nvPr/>
        </p:nvSpPr>
        <p:spPr bwMode="auto">
          <a:xfrm>
            <a:off x="4929188" y="357188"/>
            <a:ext cx="3929062" cy="76993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>
                <a:latin typeface="Calibri" pitchFamily="34" charset="0"/>
              </a:rPr>
              <a:t>Nights are long.</a:t>
            </a:r>
            <a:endParaRPr lang="ru-RU" sz="4400">
              <a:latin typeface="Calibri" pitchFamily="34" charset="0"/>
            </a:endParaRPr>
          </a:p>
        </p:txBody>
      </p:sp>
      <p:pic>
        <p:nvPicPr>
          <p:cNvPr id="9220" name="Picture 2" descr="D:\Documents\картинки\Зимние14.12.2008\4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70463" y="1600200"/>
            <a:ext cx="3744912" cy="4525963"/>
          </a:xfrm>
        </p:spPr>
      </p:pic>
      <p:pic>
        <p:nvPicPr>
          <p:cNvPr id="9221" name="Picture 3" descr="D:\Documents\картинки\Зимние14.12.2008\398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9113" y="1600200"/>
            <a:ext cx="3914775" cy="452596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2" descr="dx-winter-snow-screensave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Заголовок 1"/>
          <p:cNvSpPr>
            <a:spLocks noGrp="1"/>
          </p:cNvSpPr>
          <p:nvPr>
            <p:ph type="title"/>
          </p:nvPr>
        </p:nvSpPr>
        <p:spPr>
          <a:xfrm>
            <a:off x="0" y="5715000"/>
            <a:ext cx="9144000" cy="1143000"/>
          </a:xfrm>
          <a:solidFill>
            <a:srgbClr val="FFFF00"/>
          </a:solidFill>
        </p:spPr>
        <p:txBody>
          <a:bodyPr/>
          <a:lstStyle/>
          <a:p>
            <a:pPr eaLnBrk="1" hangingPunct="1"/>
            <a:r>
              <a:rPr lang="en-US" smtClean="0"/>
              <a:t>It often snows in winter.</a:t>
            </a:r>
            <a:endParaRPr lang="ru-RU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2" descr="8606692_12939.jpg"/>
          <p:cNvPicPr>
            <a:picLocks noChangeAspect="1"/>
          </p:cNvPicPr>
          <p:nvPr/>
        </p:nvPicPr>
        <p:blipFill>
          <a:blip r:embed="rId2" cstate="print"/>
          <a:srcRect b="5199"/>
          <a:stretch>
            <a:fillRect/>
          </a:stretch>
        </p:blipFill>
        <p:spPr bwMode="auto">
          <a:xfrm>
            <a:off x="-23813" y="0"/>
            <a:ext cx="92059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Заголовок 1"/>
          <p:cNvSpPr>
            <a:spLocks noGrp="1"/>
          </p:cNvSpPr>
          <p:nvPr>
            <p:ph type="title"/>
          </p:nvPr>
        </p:nvSpPr>
        <p:spPr>
          <a:xfrm>
            <a:off x="0" y="5715000"/>
            <a:ext cx="9144000" cy="1143000"/>
          </a:xfrm>
          <a:solidFill>
            <a:srgbClr val="FFFF00"/>
          </a:solidFill>
        </p:spPr>
        <p:txBody>
          <a:bodyPr/>
          <a:lstStyle/>
          <a:p>
            <a:pPr eaLnBrk="1" hangingPunct="1"/>
            <a:r>
              <a:rPr lang="en-US" smtClean="0"/>
              <a:t>All is covered with snow.</a:t>
            </a:r>
            <a:endParaRPr lang="ru-RU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111</Words>
  <Application>Microsoft Office PowerPoint</Application>
  <PresentationFormat>Экран (4:3)</PresentationFormat>
  <Paragraphs>54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Winter months are December, January and February.</vt:lpstr>
      <vt:lpstr>Winter begins in December.</vt:lpstr>
      <vt:lpstr>Days are short.</vt:lpstr>
      <vt:lpstr>It often snows in winter.</vt:lpstr>
      <vt:lpstr>All is covered with snow.</vt:lpstr>
      <vt:lpstr>Animals and plants sleep.</vt:lpstr>
      <vt:lpstr>Winter is a good time for sports.</vt:lpstr>
      <vt:lpstr>We celebrate Christmas in winter.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</cp:lastModifiedBy>
  <cp:revision>22</cp:revision>
  <dcterms:modified xsi:type="dcterms:W3CDTF">2021-06-08T05:59:02Z</dcterms:modified>
</cp:coreProperties>
</file>