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8" r:id="rId3"/>
    <p:sldId id="260" r:id="rId4"/>
    <p:sldId id="276" r:id="rId5"/>
    <p:sldId id="263" r:id="rId6"/>
    <p:sldId id="267" r:id="rId7"/>
    <p:sldId id="268" r:id="rId8"/>
    <p:sldId id="269" r:id="rId9"/>
    <p:sldId id="270" r:id="rId10"/>
    <p:sldId id="272" r:id="rId11"/>
    <p:sldId id="266" r:id="rId12"/>
    <p:sldId id="27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D518337-7D55-410E-8926-2A8897590596}">
          <p14:sldIdLst>
            <p14:sldId id="264"/>
            <p14:sldId id="258"/>
            <p14:sldId id="260"/>
            <p14:sldId id="276"/>
            <p14:sldId id="263"/>
            <p14:sldId id="267"/>
            <p14:sldId id="268"/>
            <p14:sldId id="269"/>
            <p14:sldId id="270"/>
            <p14:sldId id="272"/>
            <p14:sldId id="266"/>
            <p14:sldId id="277"/>
          </p14:sldIdLst>
        </p14:section>
        <p14:section name="Раздел без заголовка" id="{7A579F2D-3FC0-4479-A622-2F40F553E01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12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Фото небо самолеты (467 фото)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</a:blip>
          <a:srcRect r="7282"/>
          <a:stretch/>
        </p:blipFill>
        <p:spPr bwMode="auto">
          <a:xfrm>
            <a:off x="69926" y="0"/>
            <a:ext cx="915430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926" y="41519"/>
            <a:ext cx="9001000" cy="1693719"/>
          </a:xfrm>
          <a:solidFill>
            <a:schemeClr val="tx1">
              <a:lumMod val="6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5400" b="1" dirty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ВИКТОРИНА</a:t>
            </a:r>
            <a:br>
              <a:rPr lang="ru-RU" sz="5400" b="1" dirty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dirty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ЛЕГЕНД</a:t>
            </a:r>
            <a:r>
              <a:rPr lang="ru-RU" sz="5400" b="1" dirty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А АВИАЦИИ»</a:t>
            </a:r>
            <a:endParaRPr lang="ru-RU" sz="5400" b="1" dirty="0">
              <a:ln w="6350"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" r="1649" b="23750"/>
          <a:stretch/>
        </p:blipFill>
        <p:spPr>
          <a:xfrm>
            <a:off x="1187624" y="2099699"/>
            <a:ext cx="6984776" cy="45696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Фото небо самолеты (467 фото)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</a:blip>
          <a:srcRect r="7282"/>
          <a:stretch/>
        </p:blipFill>
        <p:spPr bwMode="auto">
          <a:xfrm>
            <a:off x="0" y="-43308"/>
            <a:ext cx="915430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5" y="31282"/>
            <a:ext cx="9144000" cy="2986076"/>
          </a:xfrm>
          <a:solidFill>
            <a:schemeClr val="tx1">
              <a:lumMod val="6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9. Гризодубова В.С. - единственная </a:t>
            </a:r>
            <a: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женщина, </a:t>
            </a:r>
            <a: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имеющая две высшие награды </a:t>
            </a:r>
            <a: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Советского </a:t>
            </a:r>
            <a: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Союза. НАЗОВИТЕ ИХ.</a:t>
            </a:r>
            <a:endParaRPr lang="ru-RU" b="1" dirty="0">
              <a:ln w="6350"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70884" y="4589899"/>
            <a:ext cx="2448272" cy="7200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37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1"/>
          <a:stretch/>
        </p:blipFill>
        <p:spPr>
          <a:xfrm>
            <a:off x="2699792" y="3212976"/>
            <a:ext cx="3765080" cy="309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99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Фото небо самолеты (467 фото)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</a:blip>
          <a:srcRect r="7282"/>
          <a:stretch/>
        </p:blipFill>
        <p:spPr bwMode="auto">
          <a:xfrm>
            <a:off x="-10305" y="0"/>
            <a:ext cx="915430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357"/>
            <a:ext cx="9108504" cy="1468427"/>
          </a:xfrm>
          <a:solidFill>
            <a:schemeClr val="tx1">
              <a:lumMod val="6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10. Сколько женщин в России работает пилотами в России</a:t>
            </a:r>
            <a: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n w="6350"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3366120" y="5157192"/>
            <a:ext cx="2376264" cy="7200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37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20"/>
          <a:stretch/>
        </p:blipFill>
        <p:spPr>
          <a:xfrm>
            <a:off x="1287275" y="1678851"/>
            <a:ext cx="6533953" cy="5003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881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Фото небо самолеты (467 фото)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</a:blip>
          <a:srcRect r="7282"/>
          <a:stretch/>
        </p:blipFill>
        <p:spPr bwMode="auto">
          <a:xfrm>
            <a:off x="-10305" y="0"/>
            <a:ext cx="915430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357"/>
            <a:ext cx="9108504" cy="1468427"/>
          </a:xfrm>
          <a:solidFill>
            <a:schemeClr val="tx1">
              <a:lumMod val="6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11. Где девушки страны получают профессию военного летчика</a:t>
            </a:r>
            <a: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?</a:t>
            </a:r>
            <a:endParaRPr lang="ru-RU" b="1" dirty="0">
              <a:ln w="6350"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3378715" y="5561856"/>
            <a:ext cx="2376264" cy="7200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37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097395"/>
            <a:ext cx="7041968" cy="45719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2263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Фото небо самолеты (467 фото)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</a:blip>
          <a:srcRect r="7282"/>
          <a:stretch/>
        </p:blipFill>
        <p:spPr bwMode="auto">
          <a:xfrm>
            <a:off x="0" y="0"/>
            <a:ext cx="915430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5" y="18754"/>
            <a:ext cx="9144000" cy="1898077"/>
          </a:xfrm>
          <a:solidFill>
            <a:schemeClr val="tx1">
              <a:lumMod val="65000"/>
            </a:schemeClr>
          </a:solidFill>
        </p:spPr>
        <p:txBody>
          <a:bodyPr>
            <a:noAutofit/>
          </a:bodyPr>
          <a:lstStyle/>
          <a:p>
            <a:pPr marL="0" algn="ctr"/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1. В каком возрасте Валентина </a:t>
            </a:r>
            <a:r>
              <a:rPr lang="ru-RU" sz="4000" b="1" dirty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Гризодубова совершила </a:t>
            </a:r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свой </a:t>
            </a:r>
            <a:r>
              <a:rPr lang="ru-RU" sz="4000" b="1" dirty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первый </a:t>
            </a:r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полёт?</a:t>
            </a:r>
            <a:endParaRPr lang="ru-RU" sz="4000" b="1" dirty="0">
              <a:ln w="6350"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5942171"/>
            <a:ext cx="3168352" cy="7200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endParaRPr lang="ru-RU" sz="37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1691679" y="2204864"/>
            <a:ext cx="5976664" cy="4457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Фото небо самолеты (467 фото)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</a:blip>
          <a:srcRect r="7282"/>
          <a:stretch/>
        </p:blipFill>
        <p:spPr bwMode="auto">
          <a:xfrm>
            <a:off x="0" y="-43308"/>
            <a:ext cx="915430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62" y="6979"/>
            <a:ext cx="9109037" cy="2304256"/>
          </a:xfrm>
          <a:solidFill>
            <a:schemeClr val="tx1">
              <a:lumMod val="65000"/>
            </a:schemeClr>
          </a:solidFill>
        </p:spPr>
        <p:txBody>
          <a:bodyPr>
            <a:noAutofit/>
          </a:bodyPr>
          <a:lstStyle/>
          <a:p>
            <a:pPr marL="0" algn="ctr"/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2. На каком самолете экипаж Гризадубовой в 1938г</a:t>
            </a:r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овершил беспосадочный перелет?</a:t>
            </a:r>
            <a:endParaRPr lang="ru-RU" sz="4000" b="1" dirty="0">
              <a:ln w="6350"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5651704"/>
            <a:ext cx="3744416" cy="7920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 </a:t>
            </a:r>
            <a:endParaRPr lang="ru-RU" sz="37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3274" y="2361522"/>
            <a:ext cx="6912412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Фото небо самолеты (467 фото)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</a:blip>
          <a:srcRect r="7282"/>
          <a:stretch/>
        </p:blipFill>
        <p:spPr bwMode="auto">
          <a:xfrm>
            <a:off x="35496" y="0"/>
            <a:ext cx="915430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979"/>
            <a:ext cx="9001000" cy="2304256"/>
          </a:xfrm>
          <a:solidFill>
            <a:schemeClr val="tx1">
              <a:lumMod val="65000"/>
            </a:schemeClr>
          </a:solidFill>
        </p:spPr>
        <p:txBody>
          <a:bodyPr>
            <a:noAutofit/>
          </a:bodyPr>
          <a:lstStyle/>
          <a:p>
            <a:pPr marL="0" algn="ctr"/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Сколько километров  пролетел самолет Гризадубовой </a:t>
            </a:r>
            <a:b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 беспосадочном перелете?</a:t>
            </a:r>
            <a:endParaRPr lang="ru-RU" sz="4000" b="1" dirty="0">
              <a:ln w="6350"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7744" y="2996952"/>
            <a:ext cx="4680520" cy="1938992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 5.500 км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 6.450 км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В) 4.540 км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33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Фото небо самолеты (467 фото)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</a:blip>
          <a:srcRect r="7282"/>
          <a:stretch/>
        </p:blipFill>
        <p:spPr bwMode="auto">
          <a:xfrm>
            <a:off x="-77161" y="-34746"/>
            <a:ext cx="915430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32689"/>
            <a:ext cx="9036496" cy="2160240"/>
          </a:xfrm>
          <a:solidFill>
            <a:schemeClr val="tx1">
              <a:lumMod val="65000"/>
            </a:schemeClr>
          </a:solidFill>
        </p:spPr>
        <p:txBody>
          <a:bodyPr>
            <a:noAutofit/>
          </a:bodyPr>
          <a:lstStyle/>
          <a:p>
            <a:pPr marL="0" algn="ctr"/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4. Какую награду получил </a:t>
            </a:r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каждый член </a:t>
            </a:r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экипажа Гризодубовой </a:t>
            </a:r>
            <a:b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за рекордный перелет?</a:t>
            </a:r>
            <a:endParaRPr lang="ru-RU" sz="4000" b="1" dirty="0">
              <a:ln w="6350"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784" y="3788011"/>
            <a:ext cx="2088232" cy="7200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37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1" t="5411" r="2001" b="2956"/>
          <a:stretch/>
        </p:blipFill>
        <p:spPr>
          <a:xfrm>
            <a:off x="1673933" y="2491867"/>
            <a:ext cx="5688632" cy="4032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Фото небо самолеты (467 фото)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</a:blip>
          <a:srcRect r="7282"/>
          <a:stretch/>
        </p:blipFill>
        <p:spPr bwMode="auto">
          <a:xfrm>
            <a:off x="0" y="0"/>
            <a:ext cx="915430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05" y="3831"/>
            <a:ext cx="9133695" cy="2160240"/>
          </a:xfrm>
          <a:solidFill>
            <a:schemeClr val="tx1">
              <a:lumMod val="65000"/>
            </a:schemeClr>
          </a:solidFill>
        </p:spPr>
        <p:txBody>
          <a:bodyPr>
            <a:normAutofit/>
          </a:bodyPr>
          <a:lstStyle/>
          <a:p>
            <a:pPr marL="0" algn="ctr"/>
            <a: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5. Гризодубова во </a:t>
            </a:r>
            <a: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время Великой Отечественной </a:t>
            </a:r>
            <a:r>
              <a:rPr lang="ru-RU" b="1" dirty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войны </a:t>
            </a:r>
            <a: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командовала:</a:t>
            </a:r>
            <a:endParaRPr lang="ru-RU" b="1" dirty="0">
              <a:ln w="6350"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2603157"/>
            <a:ext cx="7920880" cy="2554545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Мужским авиационным полком </a:t>
            </a:r>
          </a:p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Женским авиационным полком («Ночные ведьмы»)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37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Фото небо самолеты (467 фото)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</a:blip>
          <a:srcRect r="7282"/>
          <a:stretch/>
        </p:blipFill>
        <p:spPr bwMode="auto">
          <a:xfrm>
            <a:off x="3415" y="-126"/>
            <a:ext cx="915430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904" y="-126"/>
            <a:ext cx="9036496" cy="1628926"/>
          </a:xfrm>
          <a:solidFill>
            <a:schemeClr val="tx1">
              <a:lumMod val="6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6. Какое </a:t>
            </a:r>
            <a:r>
              <a:rPr lang="ru-RU" sz="4000" b="1" dirty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воинское </a:t>
            </a:r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звание Гризодубова </a:t>
            </a:r>
            <a:r>
              <a:rPr lang="ru-RU" sz="4000" b="1" dirty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получила на войне?</a:t>
            </a:r>
            <a:endParaRPr lang="ru-RU" sz="4000" b="1" dirty="0">
              <a:ln w="6350"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204864"/>
            <a:ext cx="3367741" cy="40804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63688" y="3212976"/>
            <a:ext cx="3590828" cy="1323439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А) полковник</a:t>
            </a:r>
          </a:p>
          <a:p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генерал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13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Фото небо самолеты (467 фото)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</a:blip>
          <a:srcRect r="7282"/>
          <a:stretch/>
        </p:blipFill>
        <p:spPr bwMode="auto">
          <a:xfrm>
            <a:off x="0" y="-43308"/>
            <a:ext cx="915430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585" y="38769"/>
            <a:ext cx="9061415" cy="1952969"/>
          </a:xfrm>
          <a:solidFill>
            <a:schemeClr val="tx1">
              <a:lumMod val="6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Председателем какой женской организацией стала Гризодубова </a:t>
            </a:r>
            <a:b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n w="6350">
                  <a:noFill/>
                </a:ln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 сентября 1941году ?</a:t>
            </a:r>
            <a:endParaRPr lang="ru-RU" sz="4000" b="1" dirty="0">
              <a:ln w="6350">
                <a:noFill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3710" y="2276872"/>
            <a:ext cx="3006799" cy="42484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8952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Фото небо самолеты (467 фото)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</a:blip>
          <a:srcRect r="7282"/>
          <a:stretch/>
        </p:blipFill>
        <p:spPr bwMode="auto">
          <a:xfrm>
            <a:off x="48599" y="31507"/>
            <a:ext cx="9154305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1507"/>
            <a:ext cx="9036496" cy="2160240"/>
          </a:xfrm>
          <a:solidFill>
            <a:schemeClr val="tx1">
              <a:lumMod val="6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8. Имела ли В.С. </a:t>
            </a:r>
            <a: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Гризодубова </a:t>
            </a:r>
            <a:b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6350"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музыкальное образование?</a:t>
            </a:r>
            <a:endParaRPr lang="ru-RU" b="1" dirty="0">
              <a:ln w="6350"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5373216"/>
            <a:ext cx="2160240" cy="7200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37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749" y="2441061"/>
            <a:ext cx="2942486" cy="441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70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328</TotalTime>
  <Words>154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Century Gothic</vt:lpstr>
      <vt:lpstr>Times New Roman</vt:lpstr>
      <vt:lpstr>Verdana</vt:lpstr>
      <vt:lpstr>Wingdings 2</vt:lpstr>
      <vt:lpstr>Яркая</vt:lpstr>
      <vt:lpstr>ВИКТОРИНА «ЛЕГЕНДА АВИАЦИИ»</vt:lpstr>
      <vt:lpstr>1. В каком возрасте Валентина Гризодубова совершила  свой первый полёт?</vt:lpstr>
      <vt:lpstr>2. На каком самолете экипаж Гризадубовой в 1938г.  совершил беспосадочный перелет?</vt:lpstr>
      <vt:lpstr>3. Сколько километров  пролетел самолет Гризадубовой  в беспосадочном перелете?</vt:lpstr>
      <vt:lpstr>4. Какую награду получил каждый член экипажа Гризодубовой  за рекордный перелет?</vt:lpstr>
      <vt:lpstr>5. Гризодубова во время Великой Отечественной войны  командовала:</vt:lpstr>
      <vt:lpstr>6. Какое воинское звание Гризодубова получила на войне?</vt:lpstr>
      <vt:lpstr>7. Председателем какой женской организацией стала Гризодубова  7 сентября 1941году ?</vt:lpstr>
      <vt:lpstr>8. Имела ли В.С. Гризодубова  музыкальное образование?</vt:lpstr>
      <vt:lpstr>9. Гризодубова В.С. - единственная женщина, имеющая две высшие награды Советского Союза. НАЗОВИТЕ ИХ.</vt:lpstr>
      <vt:lpstr>10. Сколько женщин в России работает пилотами в России?</vt:lpstr>
      <vt:lpstr>11. Где девушки страны получают профессию военного летчика?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по информации про лётчиц:   ПРАВДА или ЛОЖ</dc:title>
  <dc:creator>Наталья Устинова</dc:creator>
  <cp:lastModifiedBy>GOV</cp:lastModifiedBy>
  <cp:revision>36</cp:revision>
  <dcterms:created xsi:type="dcterms:W3CDTF">2021-03-25T13:32:46Z</dcterms:created>
  <dcterms:modified xsi:type="dcterms:W3CDTF">2021-04-27T15:23:36Z</dcterms:modified>
</cp:coreProperties>
</file>