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0E74-C945-405E-A383-C7FCE9C37577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A35CB-11EF-4A34-928B-866B228BB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1165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0E74-C945-405E-A383-C7FCE9C37577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A35CB-11EF-4A34-928B-866B228BB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2388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0E74-C945-405E-A383-C7FCE9C37577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A35CB-11EF-4A34-928B-866B228BB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5051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0E74-C945-405E-A383-C7FCE9C37577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A35CB-11EF-4A34-928B-866B228BB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7721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0E74-C945-405E-A383-C7FCE9C37577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A35CB-11EF-4A34-928B-866B228BB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4965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0E74-C945-405E-A383-C7FCE9C37577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A35CB-11EF-4A34-928B-866B228BB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0104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0E74-C945-405E-A383-C7FCE9C37577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A35CB-11EF-4A34-928B-866B228BB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4567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0E74-C945-405E-A383-C7FCE9C37577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A35CB-11EF-4A34-928B-866B228BB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952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0E74-C945-405E-A383-C7FCE9C37577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A35CB-11EF-4A34-928B-866B228BB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5897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0E74-C945-405E-A383-C7FCE9C37577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A35CB-11EF-4A34-928B-866B228BB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249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70E74-C945-405E-A383-C7FCE9C37577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A35CB-11EF-4A34-928B-866B228BB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3720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70E74-C945-405E-A383-C7FCE9C37577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A35CB-11EF-4A34-928B-866B228BB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261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34" Type="http://schemas.openxmlformats.org/officeDocument/2006/relationships/image" Target="../media/image3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png"/><Relationship Id="rId25" Type="http://schemas.openxmlformats.org/officeDocument/2006/relationships/image" Target="../media/image24.jpe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jpe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23" Type="http://schemas.openxmlformats.org/officeDocument/2006/relationships/image" Target="../media/image22.jpeg"/><Relationship Id="rId28" Type="http://schemas.openxmlformats.org/officeDocument/2006/relationships/image" Target="../media/image27.png"/><Relationship Id="rId36" Type="http://schemas.openxmlformats.org/officeDocument/2006/relationships/image" Target="../media/image35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jpeg"/><Relationship Id="rId27" Type="http://schemas.openxmlformats.org/officeDocument/2006/relationships/image" Target="../media/image26.png"/><Relationship Id="rId30" Type="http://schemas.openxmlformats.org/officeDocument/2006/relationships/image" Target="../media/image29.jpeg"/><Relationship Id="rId35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229" y="108842"/>
            <a:ext cx="1351669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1927"/>
            <a:ext cx="1312151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6632"/>
            <a:ext cx="1291603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08842"/>
            <a:ext cx="1010576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739" y="108842"/>
            <a:ext cx="974884" cy="107152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81277" y="1135777"/>
            <a:ext cx="62013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smtClean="0">
                <a:latin typeface="Bookman Old Style" pitchFamily="18" charset="0"/>
              </a:rPr>
              <a:t> Лето                   </a:t>
            </a:r>
            <a:r>
              <a:rPr lang="ru-RU" sz="1200" dirty="0" smtClean="0">
                <a:latin typeface="Bookman Old Style" pitchFamily="18" charset="0"/>
              </a:rPr>
              <a:t>пахнет          земляникой, Теплым дождиком, клубникой</a:t>
            </a:r>
            <a:r>
              <a:rPr lang="ru-RU" sz="1100" dirty="0" smtClean="0">
                <a:latin typeface="Bookman Old Style" pitchFamily="18" charset="0"/>
              </a:rPr>
              <a:t>.</a:t>
            </a:r>
            <a:endParaRPr lang="ru-RU" sz="1100" dirty="0">
              <a:latin typeface="Bookman Old Style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08842"/>
            <a:ext cx="1440000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793" t="21232" r="20473" b="39384"/>
          <a:stretch/>
        </p:blipFill>
        <p:spPr bwMode="auto">
          <a:xfrm>
            <a:off x="8777866" y="116632"/>
            <a:ext cx="32728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5250"/>
            <a:ext cx="32736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852" r="7154"/>
          <a:stretch/>
        </p:blipFill>
        <p:spPr>
          <a:xfrm>
            <a:off x="179512" y="1412776"/>
            <a:ext cx="1355381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1" name="Рисунок 20" descr="C:\Documents and Settings\User\Рабочий стол\раскраска.лето\depositphotos_162748294-stock-photo-watercolor-wild-flowers-and-insects.jpg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111"/>
          <a:stretch/>
        </p:blipFill>
        <p:spPr bwMode="auto">
          <a:xfrm>
            <a:off x="1547664" y="1412776"/>
            <a:ext cx="1546358" cy="1080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412776"/>
            <a:ext cx="1837239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12776"/>
            <a:ext cx="1121133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591" y="101800"/>
            <a:ext cx="1317625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212167" y="2492896"/>
            <a:ext cx="88929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Bookman Old Style" pitchFamily="18" charset="0"/>
              </a:rPr>
              <a:t>о</a:t>
            </a:r>
            <a:r>
              <a:rPr lang="ru-RU" sz="1200" dirty="0" smtClean="0">
                <a:latin typeface="Bookman Old Style" pitchFamily="18" charset="0"/>
              </a:rPr>
              <a:t>гурцами     И </a:t>
            </a:r>
            <a:r>
              <a:rPr lang="ru-RU" sz="1200" b="0" i="0" dirty="0" smtClean="0">
                <a:solidFill>
                  <a:srgbClr val="000000"/>
                </a:solidFill>
                <a:effectLst/>
                <a:latin typeface="Bookman Old Style" pitchFamily="18" charset="0"/>
              </a:rPr>
              <a:t>душистыми цветами,</a:t>
            </a:r>
            <a:r>
              <a:rPr lang="ru-RU" sz="1200" dirty="0">
                <a:latin typeface="Bookman Old Style" pitchFamily="18" charset="0"/>
              </a:rPr>
              <a:t> </a:t>
            </a:r>
            <a:r>
              <a:rPr lang="ru-RU" sz="1200" b="0" i="0" dirty="0" smtClean="0">
                <a:solidFill>
                  <a:srgbClr val="000000"/>
                </a:solidFill>
                <a:effectLst/>
                <a:latin typeface="Bookman Old Style" pitchFamily="18" charset="0"/>
              </a:rPr>
              <a:t>Серебристою рыбёшкой, И </a:t>
            </a:r>
            <a:r>
              <a:rPr lang="ru-RU" sz="1100" b="0" i="0" dirty="0" smtClean="0">
                <a:solidFill>
                  <a:srgbClr val="000000"/>
                </a:solidFill>
                <a:effectLst/>
                <a:latin typeface="Bookman Old Style" pitchFamily="18" charset="0"/>
              </a:rPr>
              <a:t>прохладною окрошкой</a:t>
            </a:r>
            <a:r>
              <a:rPr lang="ru-RU" sz="1100" b="0" i="0" dirty="0" smtClean="0">
                <a:solidFill>
                  <a:srgbClr val="000000"/>
                </a:solidFill>
                <a:effectLst/>
                <a:latin typeface="Times New Roman Cyr"/>
              </a:rPr>
              <a:t>.     </a:t>
            </a:r>
            <a:r>
              <a:rPr lang="ru-RU" sz="1200" b="0" i="0" dirty="0" smtClean="0">
                <a:solidFill>
                  <a:srgbClr val="000000"/>
                </a:solidFill>
                <a:effectLst/>
                <a:latin typeface="Bookman Old Style" pitchFamily="18" charset="0"/>
              </a:rPr>
              <a:t>Лето      пахнет</a:t>
            </a:r>
            <a:endParaRPr lang="ru-RU" sz="1200" dirty="0">
              <a:latin typeface="Bookman Old Style" pitchFamily="18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200" y="1412776"/>
            <a:ext cx="1402912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584" y="1484784"/>
            <a:ext cx="32861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412776"/>
            <a:ext cx="1332938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62" b="9806"/>
          <a:stretch/>
        </p:blipFill>
        <p:spPr>
          <a:xfrm>
            <a:off x="179512" y="2780928"/>
            <a:ext cx="1510576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780928"/>
            <a:ext cx="1728000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780928"/>
            <a:ext cx="1440000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5" name="Прямоугольник 24"/>
          <p:cNvSpPr/>
          <p:nvPr/>
        </p:nvSpPr>
        <p:spPr>
          <a:xfrm>
            <a:off x="179512" y="3800073"/>
            <a:ext cx="9073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0" i="0" dirty="0" smtClean="0">
                <a:solidFill>
                  <a:srgbClr val="000000"/>
                </a:solidFill>
                <a:effectLst/>
                <a:latin typeface="Bookman Old Style" pitchFamily="18" charset="0"/>
              </a:rPr>
              <a:t>синим морем,           Хвойным лесом,         чистым полем,      Яблоками     и       грибами,      </a:t>
            </a:r>
            <a:r>
              <a:rPr lang="ru-RU" sz="1050" b="0" i="0" dirty="0" smtClean="0">
                <a:solidFill>
                  <a:srgbClr val="000000"/>
                </a:solidFill>
                <a:effectLst/>
                <a:latin typeface="Bookman Old Style" pitchFamily="18" charset="0"/>
              </a:rPr>
              <a:t>И созревшими хлебами,</a:t>
            </a:r>
            <a:endParaRPr lang="ru-RU" sz="1050" dirty="0">
              <a:latin typeface="Bookman Old Style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0" y="5157192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0" i="0" dirty="0" smtClean="0">
                <a:solidFill>
                  <a:srgbClr val="000000"/>
                </a:solidFill>
                <a:effectLst/>
                <a:latin typeface="Bookman Old Style" pitchFamily="18" charset="0"/>
              </a:rPr>
              <a:t>А ещё пчелиным мёдом</a:t>
            </a:r>
            <a:r>
              <a:rPr lang="ru-RU" sz="1200" b="0" i="0" dirty="0" smtClean="0">
                <a:solidFill>
                  <a:srgbClr val="000000"/>
                </a:solidFill>
                <a:effectLst/>
                <a:latin typeface="Bookman Old Style" pitchFamily="18" charset="0"/>
              </a:rPr>
              <a:t>, </a:t>
            </a:r>
            <a:r>
              <a:rPr lang="ru-RU" sz="1050" b="0" i="0" dirty="0" smtClean="0">
                <a:solidFill>
                  <a:srgbClr val="000000"/>
                </a:solidFill>
                <a:effectLst/>
                <a:latin typeface="Bookman Old Style" pitchFamily="18" charset="0"/>
              </a:rPr>
              <a:t>Увлекательным походом</a:t>
            </a:r>
            <a:r>
              <a:rPr lang="ru-RU" sz="1200" b="0" i="0" dirty="0" smtClean="0">
                <a:solidFill>
                  <a:srgbClr val="000000"/>
                </a:solidFill>
                <a:effectLst/>
                <a:latin typeface="Bookman Old Style" pitchFamily="18" charset="0"/>
              </a:rPr>
              <a:t>, </a:t>
            </a:r>
            <a:r>
              <a:rPr lang="ru-RU" sz="1200" dirty="0" smtClean="0">
                <a:latin typeface="Bookman Old Style" pitchFamily="18" charset="0"/>
              </a:rPr>
              <a:t>Мятой,         клевером,    полынью,             Ароматом груш  и     дыни.</a:t>
            </a:r>
            <a:endParaRPr lang="ru-RU" sz="1200" dirty="0">
              <a:latin typeface="Bookman Old Style" pitchFamily="18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757615"/>
            <a:ext cx="1223318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423" y="2757615"/>
            <a:ext cx="1637802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54" r="10663"/>
          <a:stretch/>
        </p:blipFill>
        <p:spPr>
          <a:xfrm>
            <a:off x="142844" y="4149080"/>
            <a:ext cx="1267682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727" y="4149080"/>
            <a:ext cx="1222065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771" y="4149080"/>
            <a:ext cx="1626353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24" name="Рисунок 1023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257" y="4149080"/>
            <a:ext cx="837561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25" name="Рисунок 1024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80" y="4149080"/>
            <a:ext cx="1180935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036" name="Прямоугольник 1035"/>
          <p:cNvSpPr/>
          <p:nvPr/>
        </p:nvSpPr>
        <p:spPr>
          <a:xfrm>
            <a:off x="82273" y="6499799"/>
            <a:ext cx="88719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Bookman Old Style" pitchFamily="18" charset="0"/>
              </a:rPr>
              <a:t>Много запахов  у лета,       Не расскажешь до рассвета</a:t>
            </a:r>
            <a:r>
              <a:rPr lang="ru-RU" sz="1200" smtClean="0">
                <a:latin typeface="Bookman Old Style" pitchFamily="18" charset="0"/>
              </a:rPr>
              <a:t>.    </a:t>
            </a:r>
            <a:r>
              <a:rPr lang="ru-RU" sz="1200" smtClean="0">
                <a:latin typeface="Bookman Old Style" pitchFamily="18" charset="0"/>
              </a:rPr>
              <a:t>  Лето       </a:t>
            </a:r>
            <a:r>
              <a:rPr lang="ru-RU" sz="1200" dirty="0" smtClean="0">
                <a:latin typeface="Bookman Old Style" pitchFamily="18" charset="0"/>
              </a:rPr>
              <a:t>очень вкусное           И ничуть не грустное.</a:t>
            </a:r>
            <a:endParaRPr lang="ru-RU" sz="1200" dirty="0">
              <a:latin typeface="Bookman Old Style" pitchFamily="18" charset="0"/>
            </a:endParaRPr>
          </a:p>
        </p:txBody>
      </p:sp>
      <p:pic>
        <p:nvPicPr>
          <p:cNvPr id="1037" name="Picture 12"/>
          <p:cNvPicPr>
            <a:picLocks noChangeAspect="1" noChangeArrowheads="1"/>
          </p:cNvPicPr>
          <p:nvPr/>
        </p:nvPicPr>
        <p:blipFill rotWithShape="1">
          <a:blip r:embed="rId2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965" r="6702"/>
          <a:stretch/>
        </p:blipFill>
        <p:spPr bwMode="auto">
          <a:xfrm>
            <a:off x="4871761" y="2762674"/>
            <a:ext cx="1212407" cy="1103313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Рисунок 1037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156" y="4149080"/>
            <a:ext cx="1080000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39" name="Рисунок 1038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26" y="4149080"/>
            <a:ext cx="1428760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40" name="Рисунок 1039"/>
          <p:cNvPicPr>
            <a:picLocks noChangeAspect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001" t="6172" r="40764" b="25227"/>
          <a:stretch/>
        </p:blipFill>
        <p:spPr>
          <a:xfrm>
            <a:off x="82273" y="5419799"/>
            <a:ext cx="1264449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42" name="Picture 14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415681"/>
            <a:ext cx="1354137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5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179" y="5449022"/>
            <a:ext cx="32861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6" name="Прямоугольник 1045"/>
          <p:cNvSpPr/>
          <p:nvPr/>
        </p:nvSpPr>
        <p:spPr>
          <a:xfrm>
            <a:off x="6495559" y="1135777"/>
            <a:ext cx="21643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latin typeface="Bookman Old Style" pitchFamily="18" charset="0"/>
              </a:rPr>
              <a:t>Пахнет                      лето</a:t>
            </a:r>
            <a:endParaRPr lang="ru-RU" sz="1200" dirty="0">
              <a:latin typeface="Bookman Old Style" pitchFamily="18" charset="0"/>
            </a:endParaRPr>
          </a:p>
        </p:txBody>
      </p:sp>
      <p:pic>
        <p:nvPicPr>
          <p:cNvPr id="1047" name="Рисунок 1046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415681"/>
            <a:ext cx="1440000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56" name="Picture 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5414770"/>
            <a:ext cx="1428760" cy="108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17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91" y="5449994"/>
            <a:ext cx="32861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Рисунок 1048"/>
          <p:cNvPicPr>
            <a:picLocks noChangeAspect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890" r="6044"/>
          <a:stretch/>
        </p:blipFill>
        <p:spPr>
          <a:xfrm>
            <a:off x="5847293" y="5413219"/>
            <a:ext cx="1796541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50" name="Рисунок 1049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404" y="5411496"/>
            <a:ext cx="1080000" cy="10800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cxnSp>
        <p:nvCxnSpPr>
          <p:cNvPr id="1052" name="Прямая соединительная линия 1051"/>
          <p:cNvCxnSpPr/>
          <p:nvPr/>
        </p:nvCxnSpPr>
        <p:spPr>
          <a:xfrm>
            <a:off x="7786710" y="5500702"/>
            <a:ext cx="914400" cy="914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54" name="Прямая соединительная линия 1053"/>
          <p:cNvCxnSpPr/>
          <p:nvPr/>
        </p:nvCxnSpPr>
        <p:spPr>
          <a:xfrm flipH="1">
            <a:off x="7715272" y="5500702"/>
            <a:ext cx="964905" cy="91440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493611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52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2019-08-20T06:17:20Z</dcterms:created>
  <dcterms:modified xsi:type="dcterms:W3CDTF">2021-06-07T12:48:07Z</dcterms:modified>
</cp:coreProperties>
</file>