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7682DB-9A2B-4222-9DCA-86B69F9327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85A2215-C2D6-46AF-AC8B-A2DBBF4013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3AF987-44E1-4E17-AF52-054DFDD71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074D2A-4C25-4AB5-B3DB-D35753B06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AFB4D6-2038-49F3-BA72-C68A90EB5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42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E56461-7871-4A5D-B2EE-1E280760FB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98FA16-07FF-432B-9B43-A6A6D6A91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D3E7E67-AD8C-4A5E-B995-F2C15EB4D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C62498-DBCF-4F15-AC75-8FBBE91AB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9FADBC-027F-4D10-90D3-B60210EEE2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06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3687C0D-07BB-47E4-A001-C6CF994450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F881B1E-55C5-4901-9AD0-8F10E3C6CC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BFF1B3-D358-4B98-8679-7B7596947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44320E-8285-441B-B230-07FF0E212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6BAD1C-CF52-4E99-9A53-F086E9CCD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14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EA53EE-EEB4-4AA8-AE51-E6F02582D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81D1A7-AD44-4FD4-A036-16A246124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135E80-8E88-4838-8376-458CDAEF9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8CCBFD-739F-4F39-8465-037D62558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F47EE2-21A8-4012-AA42-3BDBEB2DE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963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67CA31-4F83-4B74-81A3-C3D693C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275CCF3-046F-45EF-9681-35E4AB3C3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9A5F20-8B2B-49A2-B17D-0AA040F33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8EF093-D05E-4E2B-A936-94B3465E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8B15B1-307B-4B4C-8562-0D6B6FCC0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332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802F27-AC78-41E0-9D4A-3491CEA0F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9E96FB-2F1C-4C1C-9804-CF4E2DD73D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0109C1-481D-45DF-B159-FFA86653C7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2D2A944-248C-45F2-AB81-43DEFE78C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5BAC53-6A20-46D0-A15C-39E4CBA90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869BFD-2D75-4BD4-B15E-1423BF18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59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58CCE9-149A-41E7-93B4-B2E2D307F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EBA06F-55E2-4AAB-BB53-B1AB8E7825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A61CB71-EF2B-41B7-87BA-E1E5BAF54D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78ED18-E2D6-4335-BE88-1C02970CEA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BBC0A00-3EB2-4FB3-B965-971E6DEE7B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00C161-ACFF-4B92-A3C7-3B73A10FB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57C3633-3DBC-4B7A-BF3D-8CAEAC4AEF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55A89F5-351D-45E3-A044-C38B901D6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270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2AA46D-AAB0-4C9F-BBBE-943F90174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B1C7F5A-3D44-4F78-BE8A-F1EB46794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26641CB-9A08-4B76-B3D3-67D9F586A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E9DC7D2-3964-4972-8641-8B9EC940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61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4DC217C-43AE-475F-A8DF-2193DDDDA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DE80887-8CF4-47E9-8561-89110E24A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A846239-3629-4910-83F7-9A552B8DC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053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423EB1-CB46-4E31-83AE-A6954FAA2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65268F-3576-4E13-A800-70DBE5F6C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080C024-F93B-43F1-A79E-C348C5C713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9FFD7D-A830-43AD-912A-021AA4E8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7F92E7-7060-417D-A3B1-2F49AEF504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0BAD97-0BD9-4346-A702-96107C8FA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859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1C485-1988-4115-AEBA-6FA505CBA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90417FB-DB0A-4A3F-85AD-77157F3C07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FFA8E56-5EFE-44B6-B1FB-EF2DA88C57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AD0482-9272-4BE8-A700-E4813265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369F176-E82B-43AB-9232-12783AEB4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21160F-A334-4563-91BD-861D29A3C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6716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BEE91-AAB8-480D-9BF3-666647DF6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52EDC9-DFE5-49B6-9507-41FE9025A1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0EB0A6-02A7-4927-92EA-292F630960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8B1EB-E612-4A72-A706-C4E0E52042BF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CF3CDB-DF37-4F11-84C9-DE90602482E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0BC766C-2D70-46B6-A13E-C14AA92789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AF8B6-14D0-46AE-9AA3-928802286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83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1F121-A9C5-4404-A7B3-625BB05384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09600"/>
            <a:ext cx="9144000" cy="990600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Экологическая игра «Лесник»!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3AFEF8D-204C-40B3-AAF7-9412B54B30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5886" y="4499428"/>
            <a:ext cx="4862286" cy="1092200"/>
          </a:xfrm>
        </p:spPr>
        <p:txBody>
          <a:bodyPr/>
          <a:lstStyle/>
          <a:p>
            <a:r>
              <a:rPr lang="ru-RU" dirty="0"/>
              <a:t>Подготовила воспитатель: Косыгина Р. Ю.</a:t>
            </a:r>
          </a:p>
        </p:txBody>
      </p:sp>
    </p:spTree>
    <p:extLst>
      <p:ext uri="{BB962C8B-B14F-4D97-AF65-F5344CB8AC3E}">
        <p14:creationId xmlns:p14="http://schemas.microsoft.com/office/powerpoint/2010/main" val="909575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770370-02BB-4576-A8DC-8E1AF9DB2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829" y="1320801"/>
            <a:ext cx="10515600" cy="36885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</a:rPr>
              <a:t>Цель:</a:t>
            </a:r>
            <a:r>
              <a:rPr lang="ru-RU" b="1" dirty="0"/>
              <a:t> </a:t>
            </a:r>
            <a:br>
              <a:rPr lang="ru-RU" b="1" dirty="0"/>
            </a:br>
            <a:r>
              <a:rPr lang="ru-RU" b="1" dirty="0"/>
              <a:t>Закреплять знания детей о правилах поведения человека в лесу.</a:t>
            </a:r>
            <a:br>
              <a:rPr lang="ru-RU" b="1" dirty="0"/>
            </a:br>
            <a:r>
              <a:rPr lang="ru-RU" b="1" dirty="0"/>
              <a:t>Упражнять в распознавании предупреждающих экологических знаков.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22903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91E034-8F12-46C4-99E1-76FA9F571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6200" y="185531"/>
            <a:ext cx="10515600" cy="65200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</a:rPr>
              <a:t>Задачи:</a:t>
            </a:r>
            <a:r>
              <a:rPr lang="ru-RU" b="1" dirty="0"/>
              <a:t> </a:t>
            </a:r>
            <a:br>
              <a:rPr lang="ru-RU" b="1" dirty="0"/>
            </a:br>
            <a:r>
              <a:rPr lang="ru-RU" b="1" dirty="0"/>
              <a:t>развивать познавательный интерес к миру природы;</a:t>
            </a:r>
            <a:br>
              <a:rPr lang="ru-RU" b="1" dirty="0"/>
            </a:br>
            <a:r>
              <a:rPr lang="ru-RU" b="1" dirty="0"/>
              <a:t>направлять активную деятельность дошкольника на осознанное сохранение природы;</a:t>
            </a:r>
            <a:br>
              <a:rPr lang="ru-RU" b="1" dirty="0"/>
            </a:br>
            <a:r>
              <a:rPr lang="ru-RU" b="1" dirty="0"/>
              <a:t>воспитывать экологическое сознание, нравственное на гуманное отношение к миру природы;</a:t>
            </a:r>
            <a:br>
              <a:rPr lang="ru-RU" b="1" dirty="0"/>
            </a:br>
            <a:r>
              <a:rPr lang="ru-RU" b="1" dirty="0"/>
              <a:t>формировать у детей экологические знания, культурное отношение к природе.</a:t>
            </a:r>
            <a:br>
              <a:rPr lang="ru-RU" b="1" dirty="0"/>
            </a:b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62657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D24A8-6549-488C-9D50-3238EC924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73507"/>
            <a:ext cx="10515600" cy="3829504"/>
          </a:xfrm>
        </p:spPr>
        <p:txBody>
          <a:bodyPr>
            <a:normAutofit/>
          </a:bodyPr>
          <a:lstStyle/>
          <a:p>
            <a:pPr algn="ctr"/>
            <a:r>
              <a:rPr lang="ru-RU" b="1" u="sng" dirty="0">
                <a:solidFill>
                  <a:srgbClr val="C00000"/>
                </a:solidFill>
              </a:rPr>
              <a:t>Материалы: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>набор предупреждающих экологических знаков с изображением лесных объектов (цветы, муравейник, бабочки, паутина, ягоды, птичье гнездо, ёж, костёр, скворечник).</a:t>
            </a:r>
          </a:p>
        </p:txBody>
      </p:sp>
    </p:spTree>
    <p:extLst>
      <p:ext uri="{BB962C8B-B14F-4D97-AF65-F5344CB8AC3E}">
        <p14:creationId xmlns:p14="http://schemas.microsoft.com/office/powerpoint/2010/main" val="3285833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71BB5C4-2C97-4938-92AA-17D209A9E73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83" y="405809"/>
            <a:ext cx="4807631" cy="6024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Пользователь\Desktop\НЕДЕЛЯ ЛЕТО ПРИШЛО - РАДОСТЬ ПРИНЕСЛО\IMG-20210604-WA0027.jpg">
            <a:extLst>
              <a:ext uri="{FF2B5EF4-FFF2-40B4-BE49-F238E27FC236}">
                <a16:creationId xmlns:a16="http://schemas.microsoft.com/office/drawing/2014/main" id="{29446F68-F130-49C5-A0C3-787BEF569BD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688" y="405809"/>
            <a:ext cx="4807629" cy="6024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61473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Desktop\НЕДЕЛЯ ЛЕТО ПРИШЛО - РАДОСТЬ ПРИНЕСЛО\IMG-20210604-WA0023.jpg">
            <a:extLst>
              <a:ext uri="{FF2B5EF4-FFF2-40B4-BE49-F238E27FC236}">
                <a16:creationId xmlns:a16="http://schemas.microsoft.com/office/drawing/2014/main" id="{82AC7036-5859-427B-944C-475FDD2C260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12" y="658721"/>
            <a:ext cx="5875473" cy="55533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C:\Users\Пользователь\Desktop\НЕДЕЛЯ ЛЕТО ПРИШЛО - РАДОСТЬ ПРИНЕСЛО\IMG-20210604-WA0021.jpg">
            <a:extLst>
              <a:ext uri="{FF2B5EF4-FFF2-40B4-BE49-F238E27FC236}">
                <a16:creationId xmlns:a16="http://schemas.microsoft.com/office/drawing/2014/main" id="{FF2C3B50-4CC9-40D1-9809-C95364FD778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1441" y="658721"/>
            <a:ext cx="4675415" cy="55533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08842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Desktop\НЕДЕЛЯ ЛЕТО ПРИШЛО - РАДОСТЬ ПРИНЕСЛО\IMG-20210604-WA0020.jpg">
            <a:extLst>
              <a:ext uri="{FF2B5EF4-FFF2-40B4-BE49-F238E27FC236}">
                <a16:creationId xmlns:a16="http://schemas.microsoft.com/office/drawing/2014/main" id="{18B91728-50EE-4874-B252-4B8BF311FF0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24" y="302123"/>
            <a:ext cx="4932090" cy="61567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48CDB3-0746-463D-B296-CB1EFB542C8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2123"/>
            <a:ext cx="5384800" cy="61567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13463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Desktop\НЕДЕЛЯ ЛЕТО ПРИШЛО - РАДОСТЬ ПРИНЕСЛО\IMG-20210604-WA0017.jpg">
            <a:extLst>
              <a:ext uri="{FF2B5EF4-FFF2-40B4-BE49-F238E27FC236}">
                <a16:creationId xmlns:a16="http://schemas.microsoft.com/office/drawing/2014/main" id="{05754836-D2B4-47F9-B540-D5B8E5AA5A7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98" y="593407"/>
            <a:ext cx="4961074" cy="5938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A834B4-94AD-4BD2-9F1F-0879F030F61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970" y="696686"/>
            <a:ext cx="5222331" cy="58347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34553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32DB7-5897-448F-80E0-58277686B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</a:rPr>
              <a:t>Спасибо за внимание!</a:t>
            </a:r>
          </a:p>
        </p:txBody>
      </p:sp>
      <p:pic>
        <p:nvPicPr>
          <p:cNvPr id="1026" name="Picture 2" descr="https://liubavyshka.ru/_ph/146/2/91573506.gif">
            <a:extLst>
              <a:ext uri="{FF2B5EF4-FFF2-40B4-BE49-F238E27FC236}">
                <a16:creationId xmlns:a16="http://schemas.microsoft.com/office/drawing/2014/main" id="{5CA4A1E0-1B7A-4245-AF11-16F99F048DC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305" y="2002064"/>
            <a:ext cx="3068819" cy="3230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022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</Words>
  <Application>Microsoft Office PowerPoint</Application>
  <PresentationFormat>Широкоэкранный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Экологическая игра «Лесник»!</vt:lpstr>
      <vt:lpstr>Цель:  Закреплять знания детей о правилах поведения человека в лесу. Упражнять в распознавании предупреждающих экологических знаков. </vt:lpstr>
      <vt:lpstr>Задачи:  развивать познавательный интерес к миру природы; направлять активную деятельность дошкольника на осознанное сохранение природы; воспитывать экологическое сознание, нравственное на гуманное отношение к миру природы; формировать у детей экологические знания, культурное отношение к природе. </vt:lpstr>
      <vt:lpstr>Материалы:  набор предупреждающих экологических знаков с изображением лесных объектов (цветы, муравейник, бабочки, паутина, ягоды, птичье гнездо, ёж, костёр, скворечник).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Экологическая игра «Лесник»!</dc:title>
  <dc:creator>Пользователь</dc:creator>
  <cp:lastModifiedBy>Пользователь</cp:lastModifiedBy>
  <cp:revision>5</cp:revision>
  <dcterms:created xsi:type="dcterms:W3CDTF">2021-06-06T17:05:22Z</dcterms:created>
  <dcterms:modified xsi:type="dcterms:W3CDTF">2021-06-07T18:57:04Z</dcterms:modified>
</cp:coreProperties>
</file>