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E4D7-FD29-4EE1-B301-31F5AC657A2C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C3D8-CD6F-4FB4-9706-02208BF8A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E4D7-FD29-4EE1-B301-31F5AC657A2C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C3D8-CD6F-4FB4-9706-02208BF8A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E4D7-FD29-4EE1-B301-31F5AC657A2C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C3D8-CD6F-4FB4-9706-02208BF8A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E4D7-FD29-4EE1-B301-31F5AC657A2C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C3D8-CD6F-4FB4-9706-02208BF8A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E4D7-FD29-4EE1-B301-31F5AC657A2C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C3D8-CD6F-4FB4-9706-02208BF8A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E4D7-FD29-4EE1-B301-31F5AC657A2C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C3D8-CD6F-4FB4-9706-02208BF8A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E4D7-FD29-4EE1-B301-31F5AC657A2C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C3D8-CD6F-4FB4-9706-02208BF8A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E4D7-FD29-4EE1-B301-31F5AC657A2C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C3D8-CD6F-4FB4-9706-02208BF8A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E4D7-FD29-4EE1-B301-31F5AC657A2C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C3D8-CD6F-4FB4-9706-02208BF8A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E4D7-FD29-4EE1-B301-31F5AC657A2C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C3D8-CD6F-4FB4-9706-02208BF8A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EE4D7-FD29-4EE1-B301-31F5AC657A2C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C3D8-CD6F-4FB4-9706-02208BF8A2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EE4D7-FD29-4EE1-B301-31F5AC657A2C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4C3D8-CD6F-4FB4-9706-02208BF8A2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время открытий\Новая папка\2000пс_Флаг_Лихтенштейн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3999" cy="630932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148064" y="-156120"/>
            <a:ext cx="399593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Luxemburg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5064" y="0"/>
            <a:ext cx="5338936" cy="6480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Lichtenstein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время открытий\Новая папка\514555_gallery.wor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17" y="620688"/>
            <a:ext cx="9145017" cy="6655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0"/>
            <a:ext cx="5842992" cy="764704"/>
          </a:xfrm>
        </p:spPr>
        <p:txBody>
          <a:bodyPr>
            <a:normAutofit/>
          </a:bodyPr>
          <a:lstStyle/>
          <a:p>
            <a:r>
              <a:rPr lang="az-Latn-AZ" dirty="0" smtClean="0"/>
              <a:t>Österreich</a:t>
            </a:r>
            <a:endParaRPr lang="az-Latn-AZ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esktop\время открытий\Новая папка\flag_of_Austria_28_25162454-768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2604"/>
            <a:ext cx="9144000" cy="5785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0"/>
            <a:ext cx="4330824" cy="692696"/>
          </a:xfrm>
        </p:spPr>
        <p:txBody>
          <a:bodyPr>
            <a:normAutofit fontScale="90000"/>
          </a:bodyPr>
          <a:lstStyle/>
          <a:p>
            <a:r>
              <a:rPr lang="sq-AL" dirty="0" smtClean="0"/>
              <a:t>Die Schweiz</a:t>
            </a:r>
            <a:endParaRPr lang="sq-AL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\Desktop\время открытий\Новая папка\swiss-2468486_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4000" cy="6165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0"/>
            <a:ext cx="4114800" cy="620688"/>
          </a:xfrm>
        </p:spPr>
        <p:txBody>
          <a:bodyPr>
            <a:normAutofit fontScale="90000"/>
          </a:bodyPr>
          <a:lstStyle/>
          <a:p>
            <a:r>
              <a:rPr lang="az-Latn-AZ" dirty="0" smtClean="0"/>
              <a:t>Deutchland</a:t>
            </a:r>
            <a:endParaRPr lang="az-Latn-AZ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1\Desktop\flag-812113_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4000" cy="74878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cache_24627159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0"/>
            <a:ext cx="669674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esktop\время открытий\Новая папка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71400"/>
            <a:ext cx="9144001" cy="7362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1\Desktop\1377601591avatar2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Lichtenstein</vt:lpstr>
      <vt:lpstr>Österreich</vt:lpstr>
      <vt:lpstr>Die Schweiz</vt:lpstr>
      <vt:lpstr>Deutchland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2018-10-25T08:04:49Z</dcterms:created>
  <dcterms:modified xsi:type="dcterms:W3CDTF">2018-10-25T08:19:05Z</dcterms:modified>
</cp:coreProperties>
</file>