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68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3" r:id="rId15"/>
    <p:sldId id="274" r:id="rId16"/>
    <p:sldId id="267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8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530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320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704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2083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03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0445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10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3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21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4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67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431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4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56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98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DF865-AE53-4770-BC83-07036E1BB56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E4A404-BB5C-4781-AEB2-6E656B8164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612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935420"/>
            <a:ext cx="9490841" cy="468761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платформы Дневник.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с одарёнными детьми и детьми с повышенной мотивацией к обучению.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26013" y="4053983"/>
            <a:ext cx="4309241" cy="1655762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Подготовила учитель </a:t>
            </a:r>
          </a:p>
          <a:p>
            <a:r>
              <a:rPr lang="ru-RU" b="1" dirty="0" smtClean="0"/>
              <a:t>начальных классов </a:t>
            </a:r>
          </a:p>
          <a:p>
            <a:r>
              <a:rPr lang="ru-RU" b="1" dirty="0" smtClean="0"/>
              <a:t>МОУ «СОШ №32» г. Энгельса </a:t>
            </a:r>
          </a:p>
          <a:p>
            <a:r>
              <a:rPr lang="ru-RU" b="1" dirty="0" smtClean="0"/>
              <a:t>Тихонова Н.В.</a:t>
            </a:r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65721" y="6068222"/>
            <a:ext cx="1480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Энгельс 2021</a:t>
            </a:r>
          </a:p>
        </p:txBody>
      </p:sp>
    </p:spTree>
    <p:extLst>
      <p:ext uri="{BB962C8B-B14F-4D97-AF65-F5344CB8AC3E}">
        <p14:creationId xmlns:p14="http://schemas.microsoft.com/office/powerpoint/2010/main" val="471207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18" y="586738"/>
            <a:ext cx="11062323" cy="594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319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225" y="430531"/>
            <a:ext cx="11247578" cy="604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307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196" y="528163"/>
            <a:ext cx="10665651" cy="573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068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49" y="344468"/>
            <a:ext cx="10787252" cy="579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398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048" y="547188"/>
            <a:ext cx="1128811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44958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Отдельно следует сказать о том, что в процессе обучения одаренные дети остаются прежде всего детьми, для которых физическая и информационная перегрузка может стать причиной психосоматических заболеваний, и потребность преподавателя дать такому учащемуся неограниченное количество учебной нагрузки не всегда адекватна его возрастной психофизиологической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характеристике. Поэтому родителей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необходимо обеспечить информацией о безопасном использовании компьютера.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896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02" y="581137"/>
            <a:ext cx="10807265" cy="580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44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69" y="798786"/>
            <a:ext cx="10174014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Дистанционная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в работе с одаренными детьми способствует: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личностному росту учащихся,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образовательным достижениям учащихся (способности к выбору, умению организовывать учебно-познавательную деятельность, росту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презентативных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навыков,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информационной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исследовательской и проектной компетентности, повышению мотивации обучающихся, росту личных достижений в олимпиадах, конкурсах, конференциях).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919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9104" y="869850"/>
            <a:ext cx="9165020" cy="5653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Преимущества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 с применением платформы Дневник. </a:t>
            </a:r>
            <a:r>
              <a:rPr lang="ru-RU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такое дистанционное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открывает возможность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индивидуализировать процесс обучения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учитель самостоятельно подбирает в соответствии с образовательными потребностями ученика;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ученик может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свой темп работы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осуществляется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обратная связь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есть возможность осуществлять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индивидуальную, командную и групповую работу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учителей и учеников;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сохраняется опыт работы учителя.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48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9406" y="569822"/>
            <a:ext cx="9186041" cy="5727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Основные задачи работы с детьми с повышенной мотивацией с применением ДОТ –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для одаренных и талантливых детей необходимые условия для развития творческого потенциала, приобретение навыков работы с информационными технологиями, выявление творческих способностей и развитие интереса к научной деятельности.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Главными отличительными особенностями психолого-педагогического портрета одаренного ребенка являются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высокая мотивация к обучению и потребность в индивидуальной образовательной траектории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71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70628" cy="422789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Дневник .</a:t>
            </a:r>
            <a:r>
              <a:rPr lang="en-US" sz="31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предоставляет учителю возможность организовать работу с высокомотивированными детьми с помощью создания отдельной группы.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87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613" y="444749"/>
            <a:ext cx="10406774" cy="596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43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971" y="552096"/>
            <a:ext cx="10963897" cy="589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67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588" y="461319"/>
            <a:ext cx="10527066" cy="56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73" y="411704"/>
            <a:ext cx="11582817" cy="622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19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" y="322954"/>
            <a:ext cx="11327635" cy="608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88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99" y="462555"/>
            <a:ext cx="10707194" cy="5755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1373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75</Words>
  <Application>Microsoft Office PowerPoint</Application>
  <PresentationFormat>Широкоэкранный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    Использование платформы Дневник. Ru в работе с одарёнными детьми и детьми с повышенной мотивацией к обучению.  </vt:lpstr>
      <vt:lpstr>Презентация PowerPoint</vt:lpstr>
      <vt:lpstr> Платформа Дневник .ru предоставляет учителю возможность организовать работу с высокомотивированными детьми с помощью создания отдельной группы.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15</cp:revision>
  <dcterms:created xsi:type="dcterms:W3CDTF">2021-03-30T15:54:16Z</dcterms:created>
  <dcterms:modified xsi:type="dcterms:W3CDTF">2021-04-25T05:11:33Z</dcterms:modified>
</cp:coreProperties>
</file>