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3" r:id="rId7"/>
    <p:sldId id="264" r:id="rId8"/>
    <p:sldId id="265" r:id="rId9"/>
    <p:sldId id="267" r:id="rId10"/>
    <p:sldId id="266" r:id="rId11"/>
    <p:sldId id="268" r:id="rId12"/>
    <p:sldId id="269" r:id="rId13"/>
    <p:sldId id="262" r:id="rId14"/>
    <p:sldId id="270" r:id="rId15"/>
    <p:sldId id="271" r:id="rId16"/>
    <p:sldId id="272" r:id="rId17"/>
    <p:sldId id="273" r:id="rId18"/>
    <p:sldId id="274" r:id="rId19"/>
    <p:sldId id="276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08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19" y="2166365"/>
            <a:ext cx="8603674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970315"/>
            <a:ext cx="6858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643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5282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764484" y="0"/>
            <a:ext cx="20574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0468" y="609600"/>
            <a:ext cx="1801785" cy="5638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609600"/>
            <a:ext cx="5979968" cy="5638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22855"/>
            <a:ext cx="2057397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32102" y="6422855"/>
            <a:ext cx="3209752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4787" y="6422855"/>
            <a:ext cx="659819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49628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911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5132" y="2059012"/>
            <a:ext cx="9146751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893" y="2208879"/>
            <a:ext cx="78867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0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4893" y="3984400"/>
            <a:ext cx="78867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5769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797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0600" y="2011680"/>
            <a:ext cx="365760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4084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656566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428" y="1913470"/>
            <a:ext cx="365760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00428" y="2656564"/>
            <a:ext cx="365760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6081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2311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79155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48840"/>
            <a:ext cx="4572000" cy="384048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92568" y="2147487"/>
            <a:ext cx="256032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528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0" y="2211494"/>
            <a:ext cx="4754880" cy="384048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85351" y="2150621"/>
            <a:ext cx="256032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7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076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62" y="176109"/>
            <a:ext cx="9141714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019" y="284176"/>
            <a:ext cx="777240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019" y="2011680"/>
            <a:ext cx="777240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557" y="6422855"/>
            <a:ext cx="2595043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91000" y="6422855"/>
            <a:ext cx="40606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65139" y="6422855"/>
            <a:ext cx="709698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615356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thumbs.dreamstime.com/b/%D1%81%D1%87%D0%B0%D1%81%D1%82-%D0%B8%D0%B2%D0%B0%D1%8F-%D1%80%D0%B0%D0%BC%D0%BA%D0%B0-%D1%81%D0%B5%D0%BC%D1%8C%D0%B8-557194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1334" y="836712"/>
            <a:ext cx="9165334" cy="55892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6632"/>
            <a:ext cx="9144000" cy="93610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МАДОУ МО г. Краснодар «Центр – детский сад № 201»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6021288"/>
            <a:ext cx="4712568" cy="6229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Лискун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А.Н.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187624" y="3645024"/>
            <a:ext cx="6984776" cy="21901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all" normalizeH="0" baseline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Презентация</a:t>
            </a:r>
            <a:r>
              <a:rPr kumimoji="0" lang="ru-RU" sz="3600" b="1" i="0" u="none" strike="noStrike" kern="1200" cap="all" normalizeH="0" noProof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проекта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«Кем работают наши мамы?»</a:t>
            </a:r>
            <a:endParaRPr lang="ru-RU" sz="4400" b="1" baseline="0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Игры и Общения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3553" name="Picture 1" descr="C:\Users\User\Desktop\Новая папка (4)\P_20180413_1608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499109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3140968"/>
            <a:ext cx="3178696" cy="50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С/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игра «Повар»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4" name="Picture 2" descr="C:\Users\User\Desktop\Новая папка (4)\P_20180326_16113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3501008"/>
            <a:ext cx="2589879" cy="30456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724128" y="6381328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С/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игра «Парикмахер»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5" name="Picture 3" descr="C:\Users\User\Desktop\Новая папка (4)\P_20180326_16171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501008"/>
            <a:ext cx="2880320" cy="2981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39552" y="6381328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С/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игра «Врач»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3556" name="Picture 4" descr="C:\Users\User\Desktop\Новая папка (4)\P_20180326_16213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620688"/>
            <a:ext cx="3600400" cy="27953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5508104" y="3212976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С/</a:t>
            </a:r>
            <a:r>
              <a:rPr kumimoji="0" lang="ru-RU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игра «Ветеринар»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Игры и Общения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3140968"/>
            <a:ext cx="3178696" cy="50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4898760" y="6220878"/>
            <a:ext cx="3754760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Профессия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«Машинист по стирке белья»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11560" y="6309320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Экскурсия в прачечную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508104" y="3212976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5602" name="Picture 2" descr="C:\Users\User\Desktop\Новая папка (4)\P_20180315_1011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836712"/>
            <a:ext cx="2987824" cy="3569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C:\Users\User\Desktop\Новая папка (4)\P_20180315_1010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836712"/>
            <a:ext cx="2874309" cy="27363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3" descr="C:\Users\User\Desktop\Новая папка (4)\P_20180315_10121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660" y="3041731"/>
            <a:ext cx="5508104" cy="30983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5" name="Picture 5" descr="C:\Users\User\Desktop\Новая папка (4)\P_20180315_101113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08720"/>
            <a:ext cx="285750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Игры и Общения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>
          <a:xfrm>
            <a:off x="683568" y="3140968"/>
            <a:ext cx="3178696" cy="500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779912" y="6309320"/>
            <a:ext cx="5364088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Профессия «Врач, Медсестра, Фельдшер»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0" y="6177061"/>
            <a:ext cx="379025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Экскурсия в медицинский кабинет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Содержимое 2"/>
          <p:cNvSpPr txBox="1">
            <a:spLocks/>
          </p:cNvSpPr>
          <p:nvPr/>
        </p:nvSpPr>
        <p:spPr>
          <a:xfrm>
            <a:off x="5508104" y="3212976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6626" name="Picture 2" descr="C:\Users\User\Desktop\Новая папка (4)\P_20180316_0934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2638606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3" descr="C:\Users\User\Desktop\Новая папка (4)\P_20180316_0934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620688"/>
            <a:ext cx="2849513" cy="31382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9" name="Picture 5" descr="C:\Users\User\Desktop\Новая папка (4)\P_20180316_09361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736" y="3284984"/>
            <a:ext cx="5468100" cy="3075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C:\Users\User\Desktop\Новая папка (4)\P_20180316_09351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548680"/>
            <a:ext cx="2365013" cy="360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</a:t>
            </a:r>
            <a:r>
              <a:rPr lang="ru-RU" dirty="0" smtClean="0"/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Экспериментирования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7" name="Picture 1" descr="C:\Users\User\Desktop\Новая папка (4)\P_20180328_1845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80728"/>
            <a:ext cx="3647210" cy="37444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3" descr="C:\Users\User\Desktop\Новая папка (4)\P_20180413_08271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7520" y="908720"/>
            <a:ext cx="3596090" cy="3960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251520" y="4725144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«Парикмахер «Покраска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волос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148064" y="4869160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«Больница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«Лаборант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</a:t>
            </a:r>
            <a:r>
              <a:rPr lang="ru-RU" dirty="0" smtClean="0"/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Экспериментирования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2"/>
          <p:cNvSpPr txBox="1">
            <a:spLocks/>
          </p:cNvSpPr>
          <p:nvPr/>
        </p:nvSpPr>
        <p:spPr>
          <a:xfrm>
            <a:off x="323528" y="4293096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«Швея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Какие бывают нитки?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5364088" y="5085184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2400" dirty="0" smtClean="0"/>
              <a:t>игра «Швея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2400" dirty="0" smtClean="0"/>
              <a:t>«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Почему ткани разные?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7650" name="Picture 2" descr="C:\Users\User\Desktop\Новая папка (4)\P_20180413_15251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4032448" cy="32198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1" name="Picture 3" descr="C:\Users\User\Desktop\Новая папка (4)\P_20180413_15513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2204864"/>
            <a:ext cx="4992555" cy="28083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Содержимое 2"/>
          <p:cNvSpPr txBox="1">
            <a:spLocks/>
          </p:cNvSpPr>
          <p:nvPr/>
        </p:nvSpPr>
        <p:spPr>
          <a:xfrm>
            <a:off x="467544" y="5229200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Создание коллекции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ниток с помощью родителей.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778098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</a:t>
            </a:r>
            <a:r>
              <a:rPr lang="ru-RU" dirty="0" smtClean="0"/>
              <a:t>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Рисования</a:t>
            </a:r>
            <a:endParaRPr lang="ru-RU" dirty="0"/>
          </a:p>
        </p:txBody>
      </p:sp>
      <p:pic>
        <p:nvPicPr>
          <p:cNvPr id="28675" name="Picture 3" descr="C:\Users\User\Desktop\Новая папка (4)\P_20180319_0950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620688"/>
            <a:ext cx="2016224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C:\Users\User\Desktop\Новая папка (4)\P_20180319_1005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764704"/>
            <a:ext cx="2088232" cy="30404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7" name="Picture 5" descr="C:\Users\User\Desktop\Новая папка (4)\P_20180319_09572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64704"/>
            <a:ext cx="2066622" cy="2970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C:\Users\User\Desktop\Новая папка (4)\P_20180319_0944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48594" y="836712"/>
            <a:ext cx="221589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Содержимое 2"/>
          <p:cNvSpPr txBox="1">
            <a:spLocks/>
          </p:cNvSpPr>
          <p:nvPr/>
        </p:nvSpPr>
        <p:spPr>
          <a:xfrm>
            <a:off x="5364088" y="3573016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рисование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2400" noProof="0" dirty="0" smtClean="0"/>
              <a:t>Платье для мамы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Содержимое 2"/>
          <p:cNvSpPr txBox="1">
            <a:spLocks/>
          </p:cNvSpPr>
          <p:nvPr/>
        </p:nvSpPr>
        <p:spPr>
          <a:xfrm>
            <a:off x="179512" y="3501008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рисование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«</a:t>
            </a:r>
            <a:r>
              <a:rPr lang="ru-RU" sz="2400" noProof="0" dirty="0" err="1" smtClean="0"/>
              <a:t>Вкусняшки</a:t>
            </a:r>
            <a:r>
              <a:rPr lang="ru-RU" sz="2400" noProof="0" dirty="0" smtClean="0"/>
              <a:t> для мамы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8679" name="Picture 7" descr="C:\Users\User\Desktop\Новая папка (4)\P_20180319_09485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221088"/>
            <a:ext cx="4283968" cy="2409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171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Математики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User\Desktop\Новая папка (4)\P_20180413_15485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4283892" cy="24096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2051720" y="2996952"/>
            <a:ext cx="5112568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«Помоги маме накрыть на стол»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699" name="Picture 3" descr="C:\Users\User\Desktop\Новая папка (4)\P_20180413_08222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692696"/>
            <a:ext cx="3307276" cy="2304913"/>
          </a:xfrm>
          <a:prstGeom prst="rect">
            <a:avLst/>
          </a:prstGeom>
          <a:noFill/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251520" y="5949280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«Магазин игрушек»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9703" name="Picture 7" descr="http://olgasergeeff.ru/wp-content/uploads/2012/07/1-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645024"/>
            <a:ext cx="3495725" cy="2242895"/>
          </a:xfrm>
          <a:prstGeom prst="rect">
            <a:avLst/>
          </a:prstGeom>
          <a:noFill/>
        </p:spPr>
      </p:pic>
      <p:pic>
        <p:nvPicPr>
          <p:cNvPr id="29705" name="Picture 9" descr="http://www.petrushka-igrushka.ru/admin/pictures/277015b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501008"/>
            <a:ext cx="2736304" cy="2553883"/>
          </a:xfrm>
          <a:prstGeom prst="rect">
            <a:avLst/>
          </a:prstGeom>
          <a:noFill/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4499992" y="6177061"/>
            <a:ext cx="4186808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«Где можно это купить»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714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Конструирования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24" name="Picture 4" descr="http://vytvoryandia.ru/wp-content/uploads/2016/10/triz_zanyatiya_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2376264" cy="3384376"/>
          </a:xfrm>
          <a:prstGeom prst="rect">
            <a:avLst/>
          </a:prstGeom>
          <a:noFill/>
        </p:spPr>
      </p:pic>
      <p:sp>
        <p:nvSpPr>
          <p:cNvPr id="6" name="Содержимое 2"/>
          <p:cNvSpPr txBox="1">
            <a:spLocks/>
          </p:cNvSpPr>
          <p:nvPr/>
        </p:nvSpPr>
        <p:spPr>
          <a:xfrm>
            <a:off x="0" y="4437112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конструирование «Платье для мамы»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5" name="Picture 5" descr="C:\Users\User\Desktop\Новая папка (4)\P_20180319_09494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836712"/>
            <a:ext cx="5292080" cy="297679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Содержимое 2"/>
          <p:cNvSpPr txBox="1">
            <a:spLocks/>
          </p:cNvSpPr>
          <p:nvPr/>
        </p:nvSpPr>
        <p:spPr>
          <a:xfrm>
            <a:off x="3563888" y="3645024"/>
            <a:ext cx="4896544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400" dirty="0" smtClean="0"/>
              <a:t>Конструирование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«Мама на прогулке»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27" name="Picture 7" descr="http://stranamasterov.ru/files/imagecache/thumb/i1004/SDC104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4005064"/>
            <a:ext cx="3168352" cy="23762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9" name="Picture 9" descr="https://ds03.infourok.ru/uploads/ex/0dc0/00031aff-08b5ff29/hello_html_7ba690b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64288" y="4077072"/>
            <a:ext cx="1500014" cy="23496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Содержимое 2"/>
          <p:cNvSpPr txBox="1">
            <a:spLocks/>
          </p:cNvSpPr>
          <p:nvPr/>
        </p:nvSpPr>
        <p:spPr>
          <a:xfrm>
            <a:off x="3059832" y="6177061"/>
            <a:ext cx="6084168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конструирование «Цветы,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какие растут у мамы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889248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Продукт проекта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книга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«Кем работают наши мамы?»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User\Desktop\Новая папка (4)\P_20180413_18413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29384" y="38919"/>
            <a:ext cx="5429249" cy="82089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Продукт проекта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«Кем работают наши мамы?»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2770" name="Picture 2" descr="C:\Users\User\Desktop\Новая папка (4)\P_20180413_1841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3" y="1268760"/>
            <a:ext cx="3779763" cy="253525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1" name="Picture 3" descr="C:\Users\User\Desktop\Новая папка (4)\P_20180413_18425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81054" y="1268760"/>
            <a:ext cx="3811454" cy="24482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2" name="Picture 4" descr="C:\Users\User\Desktop\Новая папка (4)\P_20180413_18433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077072"/>
            <a:ext cx="3845580" cy="264123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32773" name="Picture 5" descr="C:\Users\User\Desktop\Новая папка (4)\P_20180413_18441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9" y="4075516"/>
            <a:ext cx="3744416" cy="25232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C00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ds04.infourok.ru/uploads/ex/1051/00073c40-ae88b4c3/hello_html_m291e3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0761" y="0"/>
            <a:ext cx="9194761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Как «Родился» проект?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836712"/>
            <a:ext cx="6552728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детском совете дети рассказывали про своих мам.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Диана рассказала «Моя мама накрывает в группе на стол, значит она повар….»</a:t>
            </a:r>
          </a:p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Многие дети с ней не согласились, и стали называть профессии, где трудовой процесс накрывание на стол.</a:t>
            </a:r>
          </a:p>
          <a:p>
            <a:pPr algn="ctr">
              <a:buNone/>
            </a:pPr>
            <a:r>
              <a:rPr lang="ru-RU" sz="35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И мы решили узнать кем    же работает Вера Матвеевна и другие мамы нашей группа.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thumbs.dreamstime.com/b/%D1%81%D1%87%D0%B0%D1%81%D1%82-%D0%B8%D0%B2%D0%B0%D1%8F-%D1%80%D0%B0%D0%BC%D0%BA%D0%B0-%D1%81%D0%B5%D0%BC%D1%8C%D0%B8-5571948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1334" y="0"/>
            <a:ext cx="9165334" cy="666936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3212976"/>
            <a:ext cx="8229600" cy="1143000"/>
          </a:xfrm>
        </p:spPr>
        <p:txBody>
          <a:bodyPr/>
          <a:lstStyle/>
          <a:p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634082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«Кем 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работают</a:t>
            </a: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наши мамы?»</a:t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908720"/>
            <a:ext cx="6192688" cy="748680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Модель трех (четырех) вопросов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3" name="Picture 1" descr="C:\Users\User\Desktop\Новая папка (4)\P_20180413_18524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1438" y="1844824"/>
            <a:ext cx="6977107" cy="46529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Совместно с детьми составлен лотос -план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9" name="Picture 1" descr="C:\Users\User\Desktop\Новая папка (4)\P_20180413_18523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0894" y="1977400"/>
            <a:ext cx="7286525" cy="46470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Доска «Детский совет»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Users\User\Desktop\Новая папка (4)\P_20180413_1622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9981" y="1052736"/>
            <a:ext cx="9213981" cy="56886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Доска «Обратная связь»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User\Desktop\Новая папка (4)\P_20180413_1537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40768"/>
            <a:ext cx="8704968" cy="489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Театра и Музыки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0263097">
            <a:off x="1414066" y="5599864"/>
            <a:ext cx="3178696" cy="68093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С/</a:t>
            </a:r>
            <a:r>
              <a:rPr lang="ru-RU" dirty="0" err="1" smtClean="0"/>
              <a:t>р</a:t>
            </a:r>
            <a:r>
              <a:rPr lang="ru-RU" dirty="0" smtClean="0"/>
              <a:t> игра «Дизайнеры»</a:t>
            </a:r>
            <a:endParaRPr lang="ru-RU" dirty="0"/>
          </a:p>
        </p:txBody>
      </p:sp>
      <p:pic>
        <p:nvPicPr>
          <p:cNvPr id="20482" name="Picture 2" descr="C:\Users\User\Desktop\Новая папка (4)\P_20180413_08252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647802">
            <a:off x="389047" y="1187631"/>
            <a:ext cx="3209553" cy="46131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3" name="Picture 3" descr="C:\Users\User\Desktop\Новая папка (4)\P_20180319_09454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980728"/>
            <a:ext cx="4572000" cy="257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 descr="C:\Users\User\Desktop\Новая папка (4)\P_20180326_11065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3717032"/>
            <a:ext cx="3816424" cy="2733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3635896" y="3429000"/>
            <a:ext cx="5328592" cy="6809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С/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игра «Танцевальная</a:t>
            </a:r>
            <a:r>
              <a:rPr kumimoji="0" lang="ru-RU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группа Цветочки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»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4932040" y="6381328"/>
            <a:ext cx="3178696" cy="6809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игра «Садовник»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Книги и Речи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9" name="Picture 5" descr="https://fs00.infourok.ru/images/doc/116/137185/img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890717"/>
            <a:ext cx="7956376" cy="5967283"/>
          </a:xfrm>
          <a:prstGeom prst="rect">
            <a:avLst/>
          </a:prstGeom>
          <a:noFill/>
        </p:spPr>
      </p:pic>
      <p:pic>
        <p:nvPicPr>
          <p:cNvPr id="21511" name="Picture 7" descr="http://www.bookin.org.ru/book/190217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22371">
            <a:off x="6713791" y="4607780"/>
            <a:ext cx="1537850" cy="207034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Центр Книги и Речи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C:\Users\User\Desktop\Новая папка (4)\P_20180413_1557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24792" y="4077072"/>
            <a:ext cx="4519208" cy="2542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3" descr="C:\Users\User\Desktop\Новая папка (4)\P_20180413_15380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554622" y="893649"/>
            <a:ext cx="2304256" cy="30544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3" descr="C:\Users\User\Desktop\Новая папка (4)\P_20170922_1558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4077072"/>
            <a:ext cx="4443886" cy="25481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29" name="Picture 1" descr="C:\Users\User\Desktop\Новая папка (4)\P_20180413_162337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908720"/>
            <a:ext cx="241101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0" name="Picture 2" descr="C:\Users\User\Desktop\Новая папка (4)\P_20180413_154927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306976" y="1117960"/>
            <a:ext cx="2255192" cy="29888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каймление">
  <a:themeElements>
    <a:clrScheme name="Окаймление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Окаймление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каймление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TM03090430[[fn=Окаймление]]</Template>
  <TotalTime>165</TotalTime>
  <Words>309</Words>
  <Application>Microsoft Office PowerPoint</Application>
  <PresentationFormat>Экран (4:3)</PresentationFormat>
  <Paragraphs>57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Corbel</vt:lpstr>
      <vt:lpstr>Times New Roman</vt:lpstr>
      <vt:lpstr>Wingdings</vt:lpstr>
      <vt:lpstr>Окаймление</vt:lpstr>
      <vt:lpstr>МАДОУ МО г. Краснодар «Центр – детский сад № 201»</vt:lpstr>
      <vt:lpstr>Как «Родился» проект?</vt:lpstr>
      <vt:lpstr>«Кем работают наши мамы?» </vt:lpstr>
      <vt:lpstr>Совместно с детьми составлен лотос -план</vt:lpstr>
      <vt:lpstr>Доска «Детский совет»</vt:lpstr>
      <vt:lpstr>Доска «Обратная связь»</vt:lpstr>
      <vt:lpstr>Центр Театра и Музыки</vt:lpstr>
      <vt:lpstr>Центр Книги и Речи</vt:lpstr>
      <vt:lpstr>Центр Книги и Речи</vt:lpstr>
      <vt:lpstr>Центр Игры и Общения</vt:lpstr>
      <vt:lpstr>Центр Игры и Общения</vt:lpstr>
      <vt:lpstr>Центр Игры и Общения</vt:lpstr>
      <vt:lpstr>Центр Экспериментирования</vt:lpstr>
      <vt:lpstr>Центр Экспериментирования</vt:lpstr>
      <vt:lpstr>Центр Рисования</vt:lpstr>
      <vt:lpstr>Центр Математики</vt:lpstr>
      <vt:lpstr>Центр Конструирования </vt:lpstr>
      <vt:lpstr>Продукт проекта книга «Кем работают наши мамы?»  </vt:lpstr>
      <vt:lpstr>Продукт проекта «Кем работают наши мамы?»  </vt:lpstr>
      <vt:lpstr>Спасибо за внимание.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МАДОУ МО г. Краснодар «Центр – детский сад № 201»</dc:title>
  <dc:creator>User</dc:creator>
  <cp:lastModifiedBy>админ</cp:lastModifiedBy>
  <cp:revision>29</cp:revision>
  <dcterms:created xsi:type="dcterms:W3CDTF">2018-04-15T20:16:20Z</dcterms:created>
  <dcterms:modified xsi:type="dcterms:W3CDTF">2021-06-07T05:48:59Z</dcterms:modified>
</cp:coreProperties>
</file>