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0DAA6-9621-4B51-BAE6-954388970F00}" type="datetimeFigureOut">
              <a:rPr lang="ru-RU" smtClean="0"/>
              <a:t>04.05.2021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60033-E291-4DD1-AA94-CC242823FE5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0DAA6-9621-4B51-BAE6-954388970F00}" type="datetimeFigureOut">
              <a:rPr lang="ru-RU" smtClean="0"/>
              <a:t>04.05.2021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60033-E291-4DD1-AA94-CC242823FE5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0DAA6-9621-4B51-BAE6-954388970F00}" type="datetimeFigureOut">
              <a:rPr lang="ru-RU" smtClean="0"/>
              <a:t>04.05.2021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60033-E291-4DD1-AA94-CC242823FE5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0DAA6-9621-4B51-BAE6-954388970F00}" type="datetimeFigureOut">
              <a:rPr lang="ru-RU" smtClean="0"/>
              <a:t>04.05.2021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60033-E291-4DD1-AA94-CC242823FE5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0DAA6-9621-4B51-BAE6-954388970F00}" type="datetimeFigureOut">
              <a:rPr lang="ru-RU" smtClean="0"/>
              <a:t>04.05.2021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60033-E291-4DD1-AA94-CC242823FE5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0DAA6-9621-4B51-BAE6-954388970F00}" type="datetimeFigureOut">
              <a:rPr lang="ru-RU" smtClean="0"/>
              <a:t>04.05.2021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60033-E291-4DD1-AA94-CC242823FE5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0DAA6-9621-4B51-BAE6-954388970F00}" type="datetimeFigureOut">
              <a:rPr lang="ru-RU" smtClean="0"/>
              <a:t>04.05.2021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60033-E291-4DD1-AA94-CC242823FE5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0DAA6-9621-4B51-BAE6-954388970F00}" type="datetimeFigureOut">
              <a:rPr lang="ru-RU" smtClean="0"/>
              <a:t>04.05.2021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60033-E291-4DD1-AA94-CC242823FE5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0DAA6-9621-4B51-BAE6-954388970F00}" type="datetimeFigureOut">
              <a:rPr lang="ru-RU" smtClean="0"/>
              <a:t>04.05.2021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60033-E291-4DD1-AA94-CC242823FE5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0DAA6-9621-4B51-BAE6-954388970F00}" type="datetimeFigureOut">
              <a:rPr lang="ru-RU" smtClean="0"/>
              <a:t>04.05.2021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60033-E291-4DD1-AA94-CC242823FE5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0DAA6-9621-4B51-BAE6-954388970F00}" type="datetimeFigureOut">
              <a:rPr lang="ru-RU" smtClean="0"/>
              <a:t>04.05.2021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60033-E291-4DD1-AA94-CC242823FE5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70DAA6-9621-4B51-BAE6-954388970F00}" type="datetimeFigureOut">
              <a:rPr lang="ru-RU" smtClean="0"/>
              <a:t>04.05.2021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60033-E291-4DD1-AA94-CC242823FE5D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20689"/>
            <a:ext cx="7772400" cy="2979762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МКДОУ БГО Детский сад №7 комбинированного вида</a:t>
            </a: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ПРЕЗЕНТАЦИЯ на тему </a:t>
            </a: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 «Почему нужно беречь воду»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7232848" cy="2423120"/>
          </a:xfrm>
        </p:spPr>
        <p:txBody>
          <a:bodyPr>
            <a:normAutofit fontScale="77500" lnSpcReduction="20000"/>
          </a:bodyPr>
          <a:lstStyle/>
          <a:p>
            <a:endParaRPr lang="ru-RU" dirty="0" smtClean="0"/>
          </a:p>
          <a:p>
            <a:endParaRPr lang="ru-RU" dirty="0"/>
          </a:p>
          <a:p>
            <a:pPr algn="r"/>
            <a:endParaRPr lang="ru-RU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Борисоглебск -2021</a:t>
            </a:r>
            <a:endParaRPr lang="ru-RU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Просмотр мультфильма о том, что будет если не беречь воду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IMG_882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Праздник «День воды»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ж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80067" y="1600200"/>
            <a:ext cx="3383865" cy="4525963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Игра «Вода в жизни человека»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Содержимое 5" descr="кор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80067" y="1600200"/>
            <a:ext cx="3383865" cy="4525963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ruki_74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Художественно- эстетическое воспитание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vRUR16ICr5Y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5536" y="1988840"/>
            <a:ext cx="3394472" cy="4525963"/>
          </a:xfrm>
        </p:spPr>
      </p:pic>
      <p:pic>
        <p:nvPicPr>
          <p:cNvPr id="5" name="Рисунок 4" descr="Пивоваров Влад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11960" y="2852936"/>
            <a:ext cx="4668011" cy="3501008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29</Words>
  <Application>Microsoft Office PowerPoint</Application>
  <PresentationFormat>Экран (4:3)</PresentationFormat>
  <Paragraphs>11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 МКДОУ БГО Детский сад №7 комбинированного вида  ПРЕЗЕНТАЦИЯ на тему  «Почему нужно беречь воду»</vt:lpstr>
      <vt:lpstr>Просмотр мультфильма о том, что будет если не беречь воду</vt:lpstr>
      <vt:lpstr>Праздник «День воды»</vt:lpstr>
      <vt:lpstr>Игра «Вода в жизни человека»</vt:lpstr>
      <vt:lpstr>Слайд 5</vt:lpstr>
      <vt:lpstr>Художественно- эстетическое воспитание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2</cp:revision>
  <dcterms:created xsi:type="dcterms:W3CDTF">2021-05-04T16:54:56Z</dcterms:created>
  <dcterms:modified xsi:type="dcterms:W3CDTF">2021-05-04T17:09:30Z</dcterms:modified>
</cp:coreProperties>
</file>