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30" r:id="rId3"/>
    <p:sldId id="329" r:id="rId4"/>
    <p:sldId id="323" r:id="rId5"/>
    <p:sldId id="338" r:id="rId6"/>
    <p:sldId id="337" r:id="rId7"/>
    <p:sldId id="336" r:id="rId8"/>
    <p:sldId id="341" r:id="rId9"/>
    <p:sldId id="340" r:id="rId10"/>
    <p:sldId id="339" r:id="rId11"/>
    <p:sldId id="324" r:id="rId12"/>
    <p:sldId id="325" r:id="rId13"/>
    <p:sldId id="333" r:id="rId14"/>
    <p:sldId id="327" r:id="rId15"/>
    <p:sldId id="326" r:id="rId16"/>
    <p:sldId id="328" r:id="rId17"/>
    <p:sldId id="331" r:id="rId18"/>
    <p:sldId id="342" r:id="rId19"/>
    <p:sldId id="343" r:id="rId20"/>
    <p:sldId id="344" r:id="rId21"/>
    <p:sldId id="345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исица Артем" initials="ЛА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239D"/>
    <a:srgbClr val="97C777"/>
    <a:srgbClr val="C5A0E4"/>
    <a:srgbClr val="FF3399"/>
    <a:srgbClr val="2A71C6"/>
    <a:srgbClr val="C9FEB4"/>
    <a:srgbClr val="6C7D07"/>
    <a:srgbClr val="57790B"/>
    <a:srgbClr val="2E5635"/>
    <a:srgbClr val="BCC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8" autoAdjust="0"/>
    <p:restoredTop sz="94660"/>
  </p:normalViewPr>
  <p:slideViewPr>
    <p:cSldViewPr snapToGrid="0">
      <p:cViewPr>
        <p:scale>
          <a:sx n="76" d="100"/>
          <a:sy n="76" d="100"/>
        </p:scale>
        <p:origin x="-120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52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01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85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52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97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92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72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16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27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476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2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9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CD82E-D0D1-4C57-A10A-EEEEEC85BDD7}" type="datetimeFigureOut">
              <a:rPr lang="ru-RU" smtClean="0"/>
              <a:pPr/>
              <a:t>06.02.2021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3E969-F640-4467-803C-C8674ECC61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52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34473" y="2743200"/>
            <a:ext cx="6593694" cy="2327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sz="1800" b="1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>                                  </a:t>
            </a:r>
            <a:endParaRPr lang="ru-RU" sz="1800" b="1" dirty="0">
              <a:solidFill>
                <a:srgbClr val="FF339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2509" y="1311763"/>
            <a:ext cx="803217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Тема</a:t>
            </a:r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:  </a:t>
            </a:r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</a:t>
            </a:r>
            <a:r>
              <a:rPr lang="ru-RU" sz="3600" b="1" dirty="0" err="1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вест</a:t>
            </a:r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– </a:t>
            </a:r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игра, как одна из современных  педагогических  форм в работе по развитию речи».</a:t>
            </a:r>
            <a:endParaRPr lang="ru-RU" sz="3600" b="1" dirty="0" smtClean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</a:t>
            </a:r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Подготовили: Васильева Е. В</a:t>
            </a:r>
          </a:p>
          <a:p>
            <a:pPr algn="r"/>
            <a:r>
              <a:rPr lang="ru-RU" sz="28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Панфилова М.Ю</a:t>
            </a:r>
            <a:endParaRPr lang="ru-RU" sz="2800" b="1" dirty="0" smtClean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endParaRPr lang="ru-RU" sz="32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71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8290" y="326613"/>
            <a:ext cx="7404149" cy="11013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3399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rgbClr val="FF3399"/>
                </a:solidFill>
                <a:latin typeface="Comic Sans MS" panose="030F0702030302020204" pitchFamily="66" charset="0"/>
              </a:rPr>
            </a:br>
            <a:endParaRPr lang="ru-RU" sz="4000" dirty="0">
              <a:solidFill>
                <a:srgbClr val="FF339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890" y="529936"/>
            <a:ext cx="8048925" cy="590844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ru-RU" dirty="0"/>
          </a:p>
        </p:txBody>
      </p:sp>
      <p:sp>
        <p:nvSpPr>
          <p:cNvPr id="4" name="12-конечная звезда 3"/>
          <p:cNvSpPr/>
          <p:nvPr/>
        </p:nvSpPr>
        <p:spPr>
          <a:xfrm>
            <a:off x="2493817" y="1953491"/>
            <a:ext cx="3439391" cy="208857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4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-игра </a:t>
            </a:r>
            <a:endParaRPr lang="ru-RU" sz="24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218209" y="893619"/>
            <a:ext cx="3241964" cy="1756064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привлекательной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ребёнка, позволяет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его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и развивать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интерес, инициативность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выполнения заданий.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290945" y="3917373"/>
            <a:ext cx="3564082" cy="2171700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у детей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 личной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заинтересованности при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и проявления инициативы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5320145" y="644236"/>
            <a:ext cx="3460173" cy="1963883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у детей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унифицированную базу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и представлений,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которой можно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обращаться во время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группе</a:t>
            </a:r>
          </a:p>
        </p:txBody>
      </p:sp>
      <p:sp>
        <p:nvSpPr>
          <p:cNvPr id="9" name="Выноска-облако 8"/>
          <p:cNvSpPr/>
          <p:nvPr/>
        </p:nvSpPr>
        <p:spPr>
          <a:xfrm>
            <a:off x="4862945" y="3917373"/>
            <a:ext cx="3688773" cy="2005446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 детей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сходными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впечатлениями для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совместного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обсуждения.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581" y="2637848"/>
            <a:ext cx="120173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8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8515" y="363255"/>
            <a:ext cx="792897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лгоритм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педагога при разработке  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-игры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1.Прежде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всего, надо определиться, для какой целевой аудитории будет предназначена игра. Если это дети, то задания и вопросы должны соответствовать возрасту и уровню знаний и умений детей. Если это команда взрослых и детей, то задания могут быть сложнее, но сформулированы так, чтобы дети не стояли в стороне, а родители были их помощниками.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Следующий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— формулирование цели игры, т.е. ради чего вы планируете ее провести и чего достичь в результате.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Далее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продумать инструкцию к игре: сначала приблизительно, в общих чертах, а потом прописать ее дословно, каждый раз задаваясь вопросом: «Что необходимо делать участникам, чтобы цель игры оказалась достигнута?».</a:t>
            </a:r>
          </a:p>
          <a:p>
            <a:endParaRPr lang="ru-RU" sz="2000" i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043" y="150313"/>
            <a:ext cx="1188893" cy="1159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3210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1458" y="663879"/>
            <a:ext cx="774108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Следующий шаг — придумывание интриги игры. Подумайте, на что похоже предполагаемое инструкцией действие, какие образы у вас возникают, также учтите возраст и другие особенности целевой аудитории и основную идею программы.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Обобщив эти данные, придумайте вашей игре красивое название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мысленно должен полностью представлять всю игру. Исходя из этого, он прописывает методические особенности ее проведения (продолжительность, особенности организации игрового пространства, время и место проведения, необходимые материалы).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Оценивая возможности игры, ее потенциал, необходимо продумать вопросы для обсуждения, содержательного анализа после игры.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822" y="4757307"/>
            <a:ext cx="1683272" cy="1508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6246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785" y="450927"/>
            <a:ext cx="8052319" cy="587713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</a:t>
            </a:r>
            <a:r>
              <a:rPr lang="ru-RU" sz="3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и подсказок в </a:t>
            </a:r>
            <a:r>
              <a:rPr lang="ru-RU" sz="31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3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-игре.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Двигательные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 спортивные эстафеты.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Загадки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вопросы, ребусы.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лабиринты.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Игры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отличия», «Что лишнее?», «Разложи по порядку»,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«Что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картинке не так?», «Небылицы» и т.д.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Упражнения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классификацию.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Логические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Задания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измерения.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Ориентировка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схемам.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Выкладывание предметов из палочек, фигур.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Математические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(счет,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решение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примеров, арифметические задачи и т.д.).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Подсказки в виде моделей, схем.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противоречий, проблемных ситуаций.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задания (сочинение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загадок,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сказок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другие…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924" y="2685330"/>
            <a:ext cx="120173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389" y="5330536"/>
            <a:ext cx="1683272" cy="1508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73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521" y="300625"/>
            <a:ext cx="826717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из самой сути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-игры, становится ясно, что для продвижения по сюжету к намеченной цели необходимо выстроить маршрут. Какие варианты составления маршрута можно выбрать?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Маршрутный лист (на нем могут быть просто написаны последовательно станции и где они расположены; а могут быть загадки, ребусы, зашифрованное слово, разгадав которые, мы определяем то место, куда надо последовать);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«волшебный клубок» (на клубке ниток последовательно прикреплены записки с названием того места, куда надо отправиться. Постепенно разматывая клубок, дети перемещаются от станции к станции);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карта (схематическое изображение маршрута);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«волшебный экран» (планшет или компьютер, где последовательно расположены фотографии тех мест, куда должны последовать участники);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участники могут узнавать о том, куда дальше идти после того, как выполнят задание на станции (от организатора; ответ на задание и есть название следующей станции; нужно найти спрятанную подсказку на определенной территории) и т.п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543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8723" y="612845"/>
            <a:ext cx="754066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ориентируется на 4 вида рефлексии для оценки мероприятия: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Коммуникационная - обмен мнениями и новой информацией между детьми и педагогами;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 - приобретение детьми нового знания;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 - побуждение детей и родителей к дальнейшему расширению информационного поля;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Оценочная - соотнесение новой информации и уже имеющихся у детей знаний, высказывание собственного отношения, оценка процесса.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Механизмом стимулирования рефлексии могут быть вопросы для беседы: «Что нового узнали?», «Что было интересно?», «Что вас удивило?», «Что было трудно?», «Все ли у вас получилось так, как хотелось?».</a:t>
            </a:r>
          </a:p>
        </p:txBody>
      </p:sp>
    </p:spTree>
    <p:extLst>
      <p:ext uri="{BB962C8B-B14F-4D97-AF65-F5344CB8AC3E}">
        <p14:creationId xmlns:p14="http://schemas.microsoft.com/office/powerpoint/2010/main" val="867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093" y="1305342"/>
            <a:ext cx="81920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Обобщая вышесказанное, можно четко определить значение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-игр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они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обучают умению планирования и прогнозирования;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закладывают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самоанализа;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коллективного сотрудничества;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волевые качества и целеустремлённость;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благоприятную эмоциональную среду, способствующую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релаксации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снятию нервного и психологического напряжения;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формированию творческой, физически здоровой личности с активной жизненной позицией.</a:t>
            </a:r>
          </a:p>
        </p:txBody>
      </p:sp>
    </p:spTree>
    <p:extLst>
      <p:ext uri="{BB962C8B-B14F-4D97-AF65-F5344CB8AC3E}">
        <p14:creationId xmlns:p14="http://schemas.microsoft.com/office/powerpoint/2010/main" val="2534056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4088" y="576197"/>
            <a:ext cx="73903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Таким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инновационная форма организации образовательной деятельности детей в ДОУ, способствующая развитию активной,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позиции ребенка в ходе решения игровых поисковых задач, форма, инициирующая саморазвитие ребенка как личности творческой, физически здоровой. Что и является одним из основных требований ФГОС.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031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тя\Desktop\IMG-ae19a4972b5d56c5dfeb81c9151fe604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962" y="843421"/>
            <a:ext cx="3147163" cy="4196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атя\Desktop\IMG-eeeafa5f2b76a6dd5c0c4e60addce993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287" y="296450"/>
            <a:ext cx="3967620" cy="529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417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тя\Desktop\IMG-cede3c6e062bff73d5b76bc4f2b5046f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395" y="944672"/>
            <a:ext cx="3039910" cy="405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атя\Desktop\IMG-d7e628ef4085e63008f10c7b4c75c08c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357515"/>
            <a:ext cx="4104621" cy="547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114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411" y="1136065"/>
            <a:ext cx="784129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компетентности педагогов в вопросе использования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–игр в работе с детьми  дошкольного возраста. </a:t>
            </a:r>
          </a:p>
          <a:p>
            <a:pPr algn="just"/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конкретизировать представления педагогов о принципах организации и содержании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–игры;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предложить практические рекомендации, направленные на повышение эффективного использования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технологии;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для профессионального общения, самореализации и стимулирования творческого потенциала педагогов.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234" y="155436"/>
            <a:ext cx="120173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4021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тя\Desktop\IMG-e39ced25e6a4b9fe83ed9e68365090c1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91622" y="1007303"/>
            <a:ext cx="3265378" cy="435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атя\Desktop\IMG_20210127_1619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871" y="3350711"/>
            <a:ext cx="3382029" cy="253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Катя\Desktop\IMG_20210127_1633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89" y="316804"/>
            <a:ext cx="3622112" cy="271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587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IMG_20210127_1656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746" y="1453019"/>
            <a:ext cx="3954052" cy="296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Катя\Desktop\IMG_20210127_161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42" y="1038094"/>
            <a:ext cx="2846540" cy="379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047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9072"/>
            <a:ext cx="7772400" cy="23876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Спасибо за внимание!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882" y="3652412"/>
            <a:ext cx="3751118" cy="3361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15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573" y="112733"/>
            <a:ext cx="83047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 с реализацией федерального стандарта в дошкольном образовании произошли существенные изменения. Главным образом изменился подход к образовательной деятельности дошкольников. Одним из ведущих методов при проведении образовательных ситуаций, является игра.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для ребенка является наиболее привлекательной, естественной формой и средством познания мира, своих возможностей,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самопроявления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саморазвития. 	Для педагога содержательная, отвечающая интересам детей, правильно организованная игра – эффективное педагогическое средство, позволяющее комплексно решать разнообразные образовательные и развивающие задачи. 	Среди широко используемых в практике игровых технологий можно выделить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технологию, которая только еще начинает использоваться педагогами.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интересных средств, направленных на самовоспитание и саморазвитие ребёнка, проявления инициативности как личности творческой, физически здоровой, с активной познавательной позицией. Что и является основным требованием ФГОС ДОУ.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818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4087" y="125260"/>
            <a:ext cx="7841293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англ. поиск, приключение) — путешествие к цели через преодоление трудностей и испытаний. Изначально, это один из жанров компьютерных игр, представляющий собой интерактивную историю с главным героем, управляемым игроком.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образовательном процессе — это нестандартный способ организации поисковой деятельности в рамках учебного процесса. Впервые он был предложен и разработан американским профессором Доджем Берни в середине 90-х годов прошлого столетия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обязательно совмещаются элементы обучения и отдыха. Обучение происходит незаметно, ведь при решении поставленных игровых задач можно узнать много нового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проводятся в разных возрастных группах, начиная с младшей. Но чаще всего в них участвуют старшие группы, где у детей уже имеются навыки и определенный запас знаний и умений.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412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781" y="897736"/>
            <a:ext cx="8415141" cy="587713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один из вариантов игры – путешествия, применяемой в дошкольном возрасте, а игра, как мы знаем, ведущий вид детской деятельности.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вест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игра дает возможность при объединении различных видов детской деятельности ненавязчиво реализовывать задачи каждого из 5-ти направлений развития и образования ребенка.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главное, дети с большим интересом и легкостью участвуют в игре, что стимулирует их быть активными  в познавательной, поисковой или продуктивной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Итак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такое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игра?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командная игра, в которой задействованы не только выносливость и эрудиция, но и сообразительность, креативность и нестандартное мышление.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проста – команды, перемещаясь по точкам, выполняют различные задания. Но изюминка в заданиях! Они подбираются таким образом, чтобы быть максимально оригинальными, интересными, подходящими под ситуацию и не требующие специальных знаний или умений от игроков.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800" b="1" dirty="0">
              <a:solidFill>
                <a:srgbClr val="2A71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800" b="1" dirty="0">
              <a:solidFill>
                <a:srgbClr val="2A71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800" b="1" dirty="0">
              <a:solidFill>
                <a:srgbClr val="2A71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98" y="123394"/>
            <a:ext cx="981868" cy="9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735" y="5433769"/>
            <a:ext cx="1361931" cy="1220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48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3521" y="980864"/>
            <a:ext cx="8052319" cy="587713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организации работы дошкольников над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реализуются следующие задачи: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вовлечение каждого ребенка в активный творческий процесс. Организация индивидуальной и групповой деятельности детей, выявление умений и способностей работать самостоятельно по теме.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развитие интереса к предмету, творческих способностей, воображения дошкольников, поисковой активности, стремления к новизне; формирование навыков исследовательской деятельности, публичных выступлений,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инициативы;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кругозора, эрудиции.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воспитание толерантности, личной ответственности за выполнение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800" b="1" dirty="0">
              <a:solidFill>
                <a:srgbClr val="2A71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1800" b="1" dirty="0">
              <a:solidFill>
                <a:srgbClr val="2A71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546" y="0"/>
            <a:ext cx="1188893" cy="1159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9070" y="4977246"/>
            <a:ext cx="2088573" cy="1637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596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695" y="496193"/>
            <a:ext cx="8052319" cy="587713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sz="1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8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квестов</a:t>
            </a:r>
            <a:endParaRPr lang="ru-RU" sz="18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- все игры и задания должны быть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безопасными;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Соответствие возрасту и индивидуальным особенностям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Уважение достоинства ребёнка;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Чёткая постановка цели, распределение ролей;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Постоянная смена деятельности;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Связность, последовательность и логичность заданий;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Эмоциональная окраска игры (декорации, музыкальное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сопровождение, карты, схемы, костюмы);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Продуманность организации игры;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Педагог направляет игру, наталкивает детей на правильные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 Самостоятельность суждений детей;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Результаты каждой подгруппы собираются в общий результат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(схема,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карта, рисунок, предложение)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346" y="75190"/>
            <a:ext cx="2038062" cy="198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8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3363" y="748146"/>
            <a:ext cx="3127663" cy="7377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24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квестов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6355" y="1911927"/>
            <a:ext cx="2680854" cy="6338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сюжета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306" y="1911927"/>
            <a:ext cx="2688569" cy="64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9154" y="3209995"/>
            <a:ext cx="1891146" cy="32419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Линейный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решаются по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цепочке, одна за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339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945" y="3195996"/>
            <a:ext cx="1908175" cy="325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769" y="3209996"/>
            <a:ext cx="1908175" cy="325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lumMod val="60000"/>
                <a:lumOff val="4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257" y="3209996"/>
            <a:ext cx="1908175" cy="325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870864" y="1911927"/>
            <a:ext cx="2379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76945" y="3669815"/>
            <a:ext cx="17352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Штурмовой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игрок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решает свою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цепочку загадок,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конце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их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воедино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22942" y="3268316"/>
            <a:ext cx="187700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Кольцевой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же линейный</a:t>
            </a:r>
          </a:p>
          <a:p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заключённый в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 (выполняя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дети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вновь и вновь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возвращаются в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«А»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28257" y="3672462"/>
            <a:ext cx="195349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помещении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 парке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-Внутри здания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 музее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 местности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-Смешанные</a:t>
            </a: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-Виртуальные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6244936" y="1117023"/>
            <a:ext cx="93518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70566" y="1480706"/>
            <a:ext cx="602672" cy="19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70362" y="993886"/>
            <a:ext cx="1059873" cy="28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741" y="1297998"/>
            <a:ext cx="195263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11" y="496222"/>
            <a:ext cx="120173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88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-конечная звезда 3"/>
          <p:cNvSpPr/>
          <p:nvPr/>
        </p:nvSpPr>
        <p:spPr>
          <a:xfrm>
            <a:off x="3283526" y="2452255"/>
            <a:ext cx="3096491" cy="1880754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игра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509655" y="332509"/>
            <a:ext cx="4291446" cy="2202872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и развития детских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 и способностей, но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нацелена на развитие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индивидуальности ребёнка, его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самостоятельности,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инициативности, поисковой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активности.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4935683" y="3948545"/>
            <a:ext cx="3709554" cy="2140527"/>
          </a:xfrm>
          <a:prstGeom prst="cloud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введения в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 разнообразных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позволяет решать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бесчисленное множество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интеллектуальных и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задач.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477982" y="498764"/>
            <a:ext cx="3813463" cy="2337954"/>
          </a:xfrm>
          <a:prstGeom prst="cloudCallou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реализации можно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комбинировать разные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деятельности и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детьми,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образовательные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в самостоятельной и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деятельности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взрослого.</a:t>
            </a:r>
          </a:p>
        </p:txBody>
      </p:sp>
      <p:sp>
        <p:nvSpPr>
          <p:cNvPr id="8" name="Выноска-облако 7"/>
          <p:cNvSpPr/>
          <p:nvPr/>
        </p:nvSpPr>
        <p:spPr>
          <a:xfrm>
            <a:off x="218210" y="4031673"/>
            <a:ext cx="4073235" cy="2057399"/>
          </a:xfrm>
          <a:prstGeom prst="cloud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Создаются комфортные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обучения, при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каждый ребёнок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чувствует свою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500" y="2535381"/>
            <a:ext cx="120173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13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1913</TotalTime>
  <Words>1092</Words>
  <Application>Microsoft Office PowerPoint</Application>
  <PresentationFormat>Экран (4:3)</PresentationFormat>
  <Paragraphs>196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«Планета, дыши!»</dc:title>
  <dc:creator>Лисица Артем</dc:creator>
  <cp:lastModifiedBy>Катя</cp:lastModifiedBy>
  <cp:revision>162</cp:revision>
  <dcterms:created xsi:type="dcterms:W3CDTF">2015-04-02T18:07:58Z</dcterms:created>
  <dcterms:modified xsi:type="dcterms:W3CDTF">2021-02-06T13:46:21Z</dcterms:modified>
</cp:coreProperties>
</file>