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85" r:id="rId2"/>
    <p:sldId id="261" r:id="rId3"/>
    <p:sldId id="286" r:id="rId4"/>
    <p:sldId id="257" r:id="rId5"/>
    <p:sldId id="262" r:id="rId6"/>
    <p:sldId id="287" r:id="rId7"/>
    <p:sldId id="263" r:id="rId8"/>
    <p:sldId id="259" r:id="rId9"/>
    <p:sldId id="264" r:id="rId10"/>
    <p:sldId id="265" r:id="rId11"/>
    <p:sldId id="266" r:id="rId12"/>
    <p:sldId id="267" r:id="rId13"/>
    <p:sldId id="268" r:id="rId14"/>
    <p:sldId id="28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5" d="100"/>
          <a:sy n="65" d="100"/>
        </p:scale>
        <p:origin x="-2964" y="-10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B8A05-4F7E-4C8D-949D-C2F6704E1E64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D7545-6FFB-40BB-BAC2-1E5F759D8C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632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658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47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474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16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281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3523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205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993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952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798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89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weave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528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13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12" Type="http://schemas.openxmlformats.org/officeDocument/2006/relationships/slide" Target="slide9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slide" Target="slide7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16016" y="980728"/>
            <a:ext cx="4176464" cy="2952328"/>
          </a:xfrm>
        </p:spPr>
        <p:txBody>
          <a:bodyPr>
            <a:normAutofit/>
          </a:bodyPr>
          <a:lstStyle/>
          <a:p>
            <a:pPr algn="ctr"/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«Волшебный мир сказок </a:t>
            </a:r>
            <a:b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 Пушкина»</a:t>
            </a:r>
            <a:endParaRPr lang="ru-RU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4931230"/>
            <a:ext cx="33843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учитель-логопед </a:t>
            </a:r>
          </a:p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Э.А.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3" descr="C:\Users\Father\Desktop\пушкин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29181"/>
            <a:ext cx="427101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192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попе и о работнике его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алде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4" name="Picture 6" descr="Сказка о попе и работнике его Балде (1973) - кадры, обои, постеры - фильмы на Имхонет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336483"/>
            <a:ext cx="6735583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Father\Desktop\пушкин\1369483613_p3e4dkyecznjr0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67413"/>
            <a:ext cx="6951606" cy="5471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388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03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612" y="2467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золотом петушке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Father\Desktop\пушкин\1ab54be7b73569bae68f881a1aec2f99_w960_h20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6335" y="1052737"/>
            <a:ext cx="3744416" cy="5397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Father\Desktop\пушкин\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811" y="1052736"/>
            <a:ext cx="3940097" cy="5397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388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8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536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мёртвой царевне и о семи богатырях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0" name="Picture 6" descr="C:\Users\Father\Desktop\пушкин\Skazka_o_mertvoy_tzarevne_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Father\Desktop\пушкин\p_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Father\Desktop\пушкин\post-81044-135807905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327448"/>
            <a:ext cx="7059029" cy="5294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Father\Desktop\пушкин\89086713_4761150__7_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12" y="1024535"/>
            <a:ext cx="7425312" cy="5568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Управляющая кнопка: возврат 8">
            <a:hlinkClick r:id="rId6" action="ppaction://hlinksldjump" highlightClick="1"/>
          </p:cNvPr>
          <p:cNvSpPr/>
          <p:nvPr/>
        </p:nvSpPr>
        <p:spPr>
          <a:xfrm>
            <a:off x="8388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3947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Поэма «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услан и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юдмила»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5" name="Picture 3" descr="C:\Users\Father\Desktop\пушкин\3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8748" y="1374571"/>
            <a:ext cx="4267748" cy="53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руслан и людмила аудиокниг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374571"/>
            <a:ext cx="4267748" cy="532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возврат 7">
            <a:hlinkClick r:id="rId4" action="ppaction://hlinksldjump" highlightClick="1"/>
          </p:cNvPr>
          <p:cNvSpPr/>
          <p:nvPr/>
        </p:nvSpPr>
        <p:spPr>
          <a:xfrm>
            <a:off x="8388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923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686800" cy="1184825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5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7555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67472"/>
            <a:ext cx="8686800" cy="84124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ергеевич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ушкин </a:t>
            </a:r>
            <a:b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 июня 1799)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3594" y="1207574"/>
            <a:ext cx="4466678" cy="5486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617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Памятник А.С. Пушкину в г. Кропоткине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6613" y="1556792"/>
            <a:ext cx="4176464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4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рина Р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дионовна</a:t>
            </a:r>
            <a:endParaRPr lang="ru-RU" sz="36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1381952"/>
            <a:ext cx="6912768" cy="522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780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 Лукоморья дуб зелёный…»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7" y="1288396"/>
            <a:ext cx="7395977" cy="524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2012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42646"/>
            <a:ext cx="8568952" cy="6354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6742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42" y="32566"/>
            <a:ext cx="2558366" cy="3326796"/>
          </a:xfrm>
          <a:prstGeom prst="rect">
            <a:avLst/>
          </a:prstGeom>
        </p:spPr>
      </p:pic>
      <p:pic>
        <p:nvPicPr>
          <p:cNvPr id="3" name="Объект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104" y="44624"/>
            <a:ext cx="2558368" cy="3326796"/>
          </a:xfrm>
          <a:prstGeom prst="rect">
            <a:avLst/>
          </a:prstGeom>
        </p:spPr>
      </p:pic>
      <p:pic>
        <p:nvPicPr>
          <p:cNvPr id="4" name="Рисунок 3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777" y="3501008"/>
            <a:ext cx="2558367" cy="3327274"/>
          </a:xfrm>
          <a:prstGeom prst="rect">
            <a:avLst/>
          </a:prstGeom>
        </p:spPr>
      </p:pic>
      <p:pic>
        <p:nvPicPr>
          <p:cNvPr id="5" name="Рисунок 4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2104" y="3501008"/>
            <a:ext cx="2558368" cy="3326796"/>
          </a:xfrm>
          <a:prstGeom prst="rect">
            <a:avLst/>
          </a:prstGeom>
        </p:spPr>
      </p:pic>
      <p:pic>
        <p:nvPicPr>
          <p:cNvPr id="6" name="Рисунок 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442" y="3486102"/>
            <a:ext cx="2558366" cy="3327274"/>
          </a:xfrm>
          <a:prstGeom prst="rect">
            <a:avLst/>
          </a:prstGeom>
        </p:spPr>
      </p:pic>
      <p:pic>
        <p:nvPicPr>
          <p:cNvPr id="7" name="Picture 2" descr="Сказка о царе Салтане (CD) - Интернет-магазин детской литературы Babykniga.ru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778" y="56323"/>
            <a:ext cx="2558366" cy="332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алее 7">
            <a:hlinkClick r:id="rId8" action="ppaction://hlinksldjump" highlightClick="1"/>
          </p:cNvPr>
          <p:cNvSpPr/>
          <p:nvPr/>
        </p:nvSpPr>
        <p:spPr>
          <a:xfrm>
            <a:off x="8316416" y="6093296"/>
            <a:ext cx="827584" cy="7647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354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рыбаке и рыбке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Father\Desktop\пушкин\0_10fa5a_daa2592a_XX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82337"/>
            <a:ext cx="4104456" cy="528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Father\Desktop\пушкин\0_10fa5b_e3297883_XX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9193" y="1382336"/>
            <a:ext cx="3969271" cy="528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Father\Desktop\пушкин\ld96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0498" y="1196753"/>
            <a:ext cx="3969271" cy="546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Father\Desktop\пушкин\skazka-o-ribake-i-rybke_0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96753"/>
            <a:ext cx="4104456" cy="546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Управляющая кнопка: возврат 3">
            <a:hlinkClick r:id="rId6" action="ppaction://hlinksldjump" highlightClick="1"/>
          </p:cNvPr>
          <p:cNvSpPr/>
          <p:nvPr/>
        </p:nvSpPr>
        <p:spPr>
          <a:xfrm>
            <a:off x="8388424" y="6192688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875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царе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алтане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 сыне его славном и могучем богатыре князе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видоне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алтановиче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о прекрасной царевне </a:t>
            </a: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ебеди»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C:\Users\Father\Desktop\пушкин\3gir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2777" y="1329642"/>
            <a:ext cx="6615424" cy="531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Father\Desktop\пушкин\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5" r="1885" b="2456"/>
          <a:stretch/>
        </p:blipFill>
        <p:spPr bwMode="auto">
          <a:xfrm>
            <a:off x="1212776" y="1329641"/>
            <a:ext cx="6615425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Father\Desktop\пушкин\84ec21a87e35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05"/>
          <a:stretch/>
        </p:blipFill>
        <p:spPr bwMode="auto">
          <a:xfrm>
            <a:off x="1187625" y="1329641"/>
            <a:ext cx="6640576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Father\Desktop\пушкин\6d9277d3a0261661d6682c336c9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6" t="2250" r="2107" b="2383"/>
          <a:stretch/>
        </p:blipFill>
        <p:spPr bwMode="auto">
          <a:xfrm>
            <a:off x="1187624" y="1329641"/>
            <a:ext cx="6640576" cy="5300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Father\Desktop\пушкин\sk-tsar-saltan-2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2776" y="1358700"/>
            <a:ext cx="6615423" cy="531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Управляющая кнопка: возврат 9">
            <a:hlinkClick r:id="rId7" action="ppaction://hlinksldjump" highlightClick="1"/>
          </p:cNvPr>
          <p:cNvSpPr/>
          <p:nvPr/>
        </p:nvSpPr>
        <p:spPr>
          <a:xfrm>
            <a:off x="8388424" y="6165304"/>
            <a:ext cx="755576" cy="69269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380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82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«Волшебный мир сказок  А.С. Пушкина»</vt:lpstr>
      <vt:lpstr>Александр Сергеевич Пушкин  (6 июня 1799)</vt:lpstr>
      <vt:lpstr>Памятник А.С. Пушкину в г. Кропоткине</vt:lpstr>
      <vt:lpstr>Яковлева Арина Родионовна</vt:lpstr>
      <vt:lpstr>«У Лукоморья дуб зелёный…»</vt:lpstr>
      <vt:lpstr>Презентация PowerPoint</vt:lpstr>
      <vt:lpstr>Презентация PowerPoint</vt:lpstr>
      <vt:lpstr>Сказка о рыбаке и рыбке</vt:lpstr>
      <vt:lpstr>Сказка о царе Салтане, о сыне его славном и могучем богатыре князе Гвидоне Салтановиче и о прекрасной царевне Лебеди»</vt:lpstr>
      <vt:lpstr>Сказка о попе и о работнике его Балде</vt:lpstr>
      <vt:lpstr>Сказка о золотом петушке</vt:lpstr>
      <vt:lpstr>Сказка о мёртвой царевне и о семи богатырях </vt:lpstr>
      <vt:lpstr>Поэма «Руслан и Людмила»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16</cp:revision>
  <dcterms:created xsi:type="dcterms:W3CDTF">2015-06-02T18:52:32Z</dcterms:created>
  <dcterms:modified xsi:type="dcterms:W3CDTF">2021-06-07T17:18:03Z</dcterms:modified>
</cp:coreProperties>
</file>