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4" r:id="rId4"/>
    <p:sldId id="262" r:id="rId5"/>
    <p:sldId id="265" r:id="rId6"/>
    <p:sldId id="271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B30BE4-C457-4C11-B5E6-10C84B8BD475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E58DC-60E4-420B-A53D-61346DEBE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527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7AE9E-9740-4BDD-83AC-6CCDC31178BF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83B36-15E5-4199-A90B-4E62D20042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972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2665F-8389-45B4-A4CB-7BACFE22B2ED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129DD-849A-420B-B7EC-3F19055E32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924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пр4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503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8C531-41EC-4ACC-8BCA-F20831EB15FF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2ACAD6-387D-431E-A09F-9C2458A507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7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E49CB-FCEF-4D27-8476-DB6BE538CCCC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3F582-0D9B-485B-9372-62458003E9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231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8A9F1-29FB-40D7-95C3-59652938F0FE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6FAEB-30E1-49B2-B1D1-004B67B556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448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7FDCC-A830-4EAF-8660-A83D928100ED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DF5A8D-E302-4F97-AEE5-1A721CA16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0913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C5887-E9D7-448D-A357-2D0CA6154904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67946-85F7-4265-B79B-AAB479596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64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4BF222-5EB4-40A2-8653-5F512E5CDCFA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BAF19-7160-461E-96C8-EC7081D96B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398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556FF-A276-4BF5-86D6-14C8A40A6103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ED9E4-4547-4E25-A5B4-316B2D1767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50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37125-9ED2-4143-8AE9-794D4AE7CCEB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5BE6D-8C19-4A0D-9685-2120B1194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731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e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C678D7-D84B-4C8B-B5CC-0614BF5D1AB1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19DDEE-6E9A-4E49-9AD8-5CF440AB6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 /><Relationship Id="rId3" Type="http://schemas.openxmlformats.org/officeDocument/2006/relationships/image" Target="../media/image11.png" /><Relationship Id="rId7" Type="http://schemas.openxmlformats.org/officeDocument/2006/relationships/image" Target="../media/image15.png" /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14.png" /><Relationship Id="rId5" Type="http://schemas.openxmlformats.org/officeDocument/2006/relationships/image" Target="../media/image13.png" /><Relationship Id="rId4" Type="http://schemas.openxmlformats.org/officeDocument/2006/relationships/image" Target="../media/image12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4213" y="476250"/>
            <a:ext cx="7772400" cy="2162362"/>
          </a:xfrm>
        </p:spPr>
        <p:txBody>
          <a:bodyPr>
            <a:prstTxWarp prst="textCanDown">
              <a:avLst/>
            </a:prstTxWarp>
          </a:bodyPr>
          <a:lstStyle/>
          <a:p>
            <a:pPr eaLnBrk="1" hangingPunct="1"/>
            <a:r>
              <a:rPr lang="ru-RU" alt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надо кататься                       </a:t>
            </a:r>
            <a:r>
              <a:rPr lang="ru-RU" alt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altLang="ru-RU" sz="4000" b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велосипеде  </a:t>
            </a:r>
            <a:endParaRPr lang="ru-RU" alt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581" y="2767772"/>
            <a:ext cx="3294964" cy="196021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4F1F385-0D16-FD49-93B0-D84150A12523}"/>
              </a:ext>
            </a:extLst>
          </p:cNvPr>
          <p:cNvSpPr/>
          <p:nvPr/>
        </p:nvSpPr>
        <p:spPr>
          <a:xfrm>
            <a:off x="2675057" y="4579269"/>
            <a:ext cx="49242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  <a:p>
            <a:pPr lvl="0" algn="ctr"/>
            <a:r>
              <a:rPr lang="en-US" b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МКДОУ “Детский сад 14 “ г. Коркино </a:t>
            </a:r>
          </a:p>
          <a:p>
            <a:pPr lvl="0" algn="ctr"/>
            <a:r>
              <a:rPr lang="en-US" b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2021г. </a:t>
            </a:r>
          </a:p>
          <a:p>
            <a:pPr lvl="0" algn="ctr"/>
            <a:r>
              <a:rPr lang="en-US" b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Arial" charset="0"/>
              </a:rPr>
              <a:t>Воспитатель :Карташова Т.Ю.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720080"/>
          </a:xfrm>
        </p:spPr>
        <p:txBody>
          <a:bodyPr/>
          <a:lstStyle/>
          <a:p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можно кататься на велосипеде?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0888"/>
            <a:ext cx="4536504" cy="3705275"/>
          </a:xfrm>
        </p:spPr>
        <p:txBody>
          <a:bodyPr/>
          <a:lstStyle/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Есть у меня велосипед,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Но нет четырнадцати лет.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Пока катаюсь во дворе,</a:t>
            </a:r>
          </a:p>
          <a:p>
            <a:pPr marL="0" lvl="0" indent="0" eaLnBrk="1" fontAlgn="auto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i="1" dirty="0">
                <a:solidFill>
                  <a:srgbClr val="002060"/>
                </a:solidFill>
                <a:cs typeface="Times New Roman" pitchFamily="18" charset="0"/>
              </a:rPr>
              <a:t>Где безопасно детворе.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8711">
            <a:off x="5182936" y="2110225"/>
            <a:ext cx="2996128" cy="45266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6627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525963"/>
          </a:xfrm>
        </p:spPr>
        <p:txBody>
          <a:bodyPr/>
          <a:lstStyle/>
          <a:p>
            <a:pPr marL="0" lv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И даже в дом соседний к деду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Я через улицу        не еду.</a:t>
            </a:r>
          </a:p>
          <a:p>
            <a:pPr marL="0" lvl="0" indent="0">
              <a:buNone/>
            </a:pPr>
            <a:endParaRPr lang="ru-RU" b="1" i="1" dirty="0">
              <a:solidFill>
                <a:srgbClr val="002060"/>
              </a:solidFill>
            </a:endParaRPr>
          </a:p>
          <a:p>
            <a:pPr marL="0" lv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Я через улицу иду,</a:t>
            </a:r>
          </a:p>
          <a:p>
            <a:pPr marL="0" lvl="0" indent="0">
              <a:buNone/>
            </a:pPr>
            <a:r>
              <a:rPr lang="ru-RU" b="1" i="1" dirty="0">
                <a:solidFill>
                  <a:srgbClr val="002060"/>
                </a:solidFill>
              </a:rPr>
              <a:t>Велосипед с собой веду.</a:t>
            </a: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1531">
            <a:off x="4033075" y="2420887"/>
            <a:ext cx="4704184" cy="3131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22483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268760"/>
            <a:ext cx="8661648" cy="576064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знаки необходимо знать?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27984" y="1988840"/>
            <a:ext cx="4258816" cy="4608512"/>
          </a:xfrm>
        </p:spPr>
        <p:txBody>
          <a:bodyPr/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«Движение на велосипеде запрещено»;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«Велосипедная дорожка» (по ней можно ездить на велосипеде).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311085"/>
            <a:ext cx="2484276" cy="24842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5634"/>
            <a:ext cx="2425451" cy="24254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8367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1012974"/>
          </a:xfrm>
        </p:spPr>
        <p:txBody>
          <a:bodyPr/>
          <a:lstStyle/>
          <a:p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для пассажиров велосипеда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2060"/>
                </a:solidFill>
                <a:latin typeface="Calibri" pitchFamily="34" charset="0"/>
                <a:ea typeface="Times New Roman"/>
                <a:cs typeface="Calibri" pitchFamily="34" charset="0"/>
              </a:rPr>
              <a:t>Пассажиром велосипеда может быть ребенок не старше 7 лет;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endParaRPr lang="ru-RU" b="1" i="1" dirty="0">
              <a:solidFill>
                <a:srgbClr val="002060"/>
              </a:solidFill>
              <a:latin typeface="Calibri" pitchFamily="34" charset="0"/>
              <a:ea typeface="Times New Roman"/>
              <a:cs typeface="Calibri" pitchFamily="34" charset="0"/>
            </a:endParaRP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b="1" i="1" dirty="0">
                <a:solidFill>
                  <a:srgbClr val="002060"/>
                </a:solidFill>
                <a:latin typeface="Calibri" pitchFamily="34" charset="0"/>
                <a:ea typeface="Times New Roman"/>
                <a:cs typeface="Calibri" pitchFamily="34" charset="0"/>
              </a:rPr>
              <a:t>Велосипед должен иметь                                  специальное пассажирское                             сиденье и надежные                                                          подножки для                                                пассажира.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43" y="3068960"/>
            <a:ext cx="3062444" cy="31409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582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472608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 algn="ctr">
              <a:buNone/>
            </a:pPr>
            <a:r>
              <a:rPr lang="ru-RU" sz="5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12924">
            <a:off x="509339" y="1378342"/>
            <a:ext cx="2020565" cy="2443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51185">
            <a:off x="6982068" y="1274133"/>
            <a:ext cx="1911585" cy="251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15306">
            <a:off x="2759011" y="985631"/>
            <a:ext cx="3787012" cy="3096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98720">
            <a:off x="396113" y="4531922"/>
            <a:ext cx="1855575" cy="2328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7934">
            <a:off x="6790258" y="4208966"/>
            <a:ext cx="2295203" cy="2649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689" y="4409779"/>
            <a:ext cx="2247407" cy="2247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966" y="4374720"/>
            <a:ext cx="2272209" cy="2272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4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387</Words>
  <Application>Microsoft Office PowerPoint</Application>
  <PresentationFormat>Экран (4:3)</PresentationFormat>
  <Paragraphs>74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Как надо кататься                       на велосипеде  </vt:lpstr>
      <vt:lpstr>Где можно кататься на велосипеде?</vt:lpstr>
      <vt:lpstr>Презентация PowerPoint</vt:lpstr>
      <vt:lpstr>Какие знаки необходимо знать?</vt:lpstr>
      <vt:lpstr>Правила для пассажиров велосипеда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Татьяна Абрамова</cp:lastModifiedBy>
  <cp:revision>31</cp:revision>
  <dcterms:created xsi:type="dcterms:W3CDTF">2011-01-05T18:31:26Z</dcterms:created>
  <dcterms:modified xsi:type="dcterms:W3CDTF">2021-06-06T22:19:28Z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1488690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