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2" r:id="rId7"/>
    <p:sldId id="272" r:id="rId8"/>
    <p:sldId id="264" r:id="rId9"/>
    <p:sldId id="273" r:id="rId10"/>
    <p:sldId id="274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019.radikal.ru/i644/1505/dc/f24cedf161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336" y="0"/>
            <a:ext cx="91683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9124" y="2044005"/>
            <a:ext cx="5039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«Инновационные технологии и их роль в патриотическом воспитании дошкольников»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9651" y="4327343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</a:t>
            </a:r>
            <a:r>
              <a:rPr lang="ru-RU" smtClean="0"/>
              <a:t>: воспитатель</a:t>
            </a:r>
            <a:endParaRPr lang="ru-RU" dirty="0" smtClean="0"/>
          </a:p>
          <a:p>
            <a:r>
              <a:rPr lang="ru-RU" dirty="0" smtClean="0"/>
              <a:t>                          </a:t>
            </a:r>
            <a:r>
              <a:rPr lang="ru-RU" dirty="0" err="1" smtClean="0"/>
              <a:t>Кривчикова</a:t>
            </a:r>
            <a:r>
              <a:rPr lang="ru-RU" dirty="0" smtClean="0"/>
              <a:t> Л.А.</a:t>
            </a:r>
          </a:p>
          <a:p>
            <a:r>
              <a:rPr lang="ru-RU" dirty="0" smtClean="0"/>
              <a:t>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47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019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дом\Downloads\IMG-d03310b096a23fdff72f9f4d30aaffe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353042" y="2843926"/>
            <a:ext cx="1913806" cy="3804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ом\Downloads\IMG-20201120-WA00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96367"/>
            <a:ext cx="3873095" cy="29048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ом\Downloads\IMG-5aac11e6a1cea3b6ecd878c5ef22f68c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518" y="3645024"/>
            <a:ext cx="4091947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ом\Downloads\IMG-92aecfb864a53515e40a17cb4b193244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508" y="423468"/>
            <a:ext cx="4077080" cy="2573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635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964535"/>
            <a:ext cx="36322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«Уголок Памяти»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" name="Picture 5" descr="D:\рабочий стол\viber\media\Viber Images\IMG-91175f8b9c98dac95f7fe1208e236c64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628800"/>
            <a:ext cx="4712350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3839" y="841425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Мини-музей  «Русская изба»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54883" y="318205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Музейная технология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дом\Downloads\IMG_20210202_124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771" y="1268760"/>
            <a:ext cx="3523320" cy="4697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3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4650" y="-88489"/>
            <a:ext cx="5400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97600" y="206084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039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dsovet.su/_ld/395/316955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" y="-92593"/>
            <a:ext cx="9144000" cy="694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дом\Downloads\screen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14850" y="1886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</a:rPr>
              <a:t>Любовь к родному краю,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родной культуре, родной речи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начинается с малого –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любви к своей семье, к своему жилищу,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к своему детскому саду.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Постепенно расширяясь, эта любовь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переходит в любовь к родной стране,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к ее истории, прошлому и настоящему,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ко всему человечеству.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Д.С</a:t>
            </a:r>
            <a:r>
              <a:rPr lang="ru-RU" b="1" i="1" dirty="0">
                <a:solidFill>
                  <a:srgbClr val="002060"/>
                </a:solidFill>
              </a:rPr>
              <a:t>. Лихачев</a:t>
            </a:r>
            <a:endParaRPr lang="ru-RU" dirty="0"/>
          </a:p>
        </p:txBody>
      </p:sp>
      <p:pic>
        <p:nvPicPr>
          <p:cNvPr id="11266" name="Picture 2" descr="C:\Users\дом\Downloads\IMG_20200825_1054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582" y="2708920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5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26876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6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130" y="7889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059833" y="2564904"/>
            <a:ext cx="2808312" cy="2593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15353"/>
            <a:ext cx="2016224" cy="13021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Квест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-игра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516773" y="689079"/>
            <a:ext cx="1894431" cy="1159361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ИКТ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1911154"/>
            <a:ext cx="2191100" cy="13063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Проектные технологии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9442" y="4847348"/>
            <a:ext cx="2191100" cy="12761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Музейная педагогика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850113"/>
            <a:ext cx="2016224" cy="127336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Социальные акции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54993" y="3217466"/>
            <a:ext cx="2564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Инновационные технологии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0060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53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332656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-игра»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BD18~1\AppData\Local\Temp\Rar$DIa4852.36462\IMG_20201113_0953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99" y="3735090"/>
            <a:ext cx="3565371" cy="267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BD18~1\AppData\Local\Temp\Rar$DIa4852.41034\IMG_20201113_1014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406" y="849849"/>
            <a:ext cx="3670377" cy="275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дом\Downloads\IMG_20201113_1020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99" y="849850"/>
            <a:ext cx="3679046" cy="275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дом\Downloads\IMG_20201113_10295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329" y="3651762"/>
            <a:ext cx="3696685" cy="277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33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43608" y="332656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098" name="Picture 2" descr="C:\Users\дом\Downloads\IMG-20201120-WA00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дом\Downloads\IMG-55389932423b245e973583b750f23a44-V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49" y="908720"/>
            <a:ext cx="4206551" cy="2766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964211"/>
            <a:ext cx="3312368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1151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66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66982" y="732766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«Шедевры живописи»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48360" y="332656"/>
            <a:ext cx="4498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проектной деятельности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дом\Downloads\IMG-fad87b3680435a1c270e9b07e0d6e0df-V (1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85" y="1170688"/>
            <a:ext cx="4274072" cy="265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дом\Downloads\IMG-bb0d28024c6f908a3bd947f6468184c4-V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463" y="3918639"/>
            <a:ext cx="4319863" cy="323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ом\Downloads\ДИПЛОМЫ (1)_Страница_19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244" y="1217703"/>
            <a:ext cx="3819191" cy="540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дом\Desktop\IMG_20210114_1221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938" y="3717033"/>
            <a:ext cx="3948461" cy="277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23728" y="404664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«Красота в моем мире»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026" name="Picture 2" descr="C:\Users\дом\Downloads\IMG-6177839251cadf5f3d020072f9226db0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939" y="836712"/>
            <a:ext cx="397626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ownloads\IMG-bb961e69056aeed9724bb959035348dc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84" y="3717032"/>
            <a:ext cx="3888432" cy="277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ом\Downloads\IMG-ae5fd9dae3c6f8063336611ba8890730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444" y="902579"/>
            <a:ext cx="3764872" cy="231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92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84775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«Культурный дневник»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BD18~1\AppData\Local\Temp\Rar$DIa5636.42051\IMG-20210121-WA00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305188"/>
            <a:ext cx="2736304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BD18~1\AppData\Local\Temp\Rar$DIa4852.28048\IMG_20201105_0912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88256"/>
            <a:ext cx="3570768" cy="4761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3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8" descr="C:\Users\дом\Downloads\scree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:\Новая папка\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39" y="477426"/>
            <a:ext cx="3059565" cy="2294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дом\Downloads\600994afb8c5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85" y="2902178"/>
            <a:ext cx="2508772" cy="3642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м\Downloads\IMG_20201218_1147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654" y="1712068"/>
            <a:ext cx="3005514" cy="4007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ом\Downloads\IMG-e50b29467178f8c1731c2a8954c3d167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5929" y="2902178"/>
            <a:ext cx="2522356" cy="3694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59832" y="154670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«Технология социальных акции»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9" name="Picture 2" descr="C:\Users\дом\Downloads\IMG_20200901_13533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395" y="534234"/>
            <a:ext cx="3140890" cy="23556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0733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81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дом</cp:lastModifiedBy>
  <cp:revision>42</cp:revision>
  <dcterms:created xsi:type="dcterms:W3CDTF">2017-12-03T13:19:46Z</dcterms:created>
  <dcterms:modified xsi:type="dcterms:W3CDTF">2021-06-07T19:08:48Z</dcterms:modified>
</cp:coreProperties>
</file>