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3" r:id="rId3"/>
    <p:sldId id="262" r:id="rId4"/>
    <p:sldId id="260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</p:sldIdLst>
  <p:sldSz cx="9144000" cy="6858000" type="screen4x3"/>
  <p:notesSz cx="6858000" cy="9144000"/>
  <p:custDataLst>
    <p:tags r:id="rId18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4374A"/>
    <a:srgbClr val="3399FF"/>
    <a:srgbClr val="666699"/>
    <a:srgbClr val="E5907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 autoAdjust="0"/>
    <p:restoredTop sz="84583" autoAdjust="0"/>
  </p:normalViewPr>
  <p:slideViewPr>
    <p:cSldViewPr>
      <p:cViewPr varScale="1">
        <p:scale>
          <a:sx n="77" d="100"/>
          <a:sy n="77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presentation-creation.ru/powerpoint-templates.html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/>
              <a:t>Оригинальные шаблоны для презентаций: </a:t>
            </a:r>
            <a:r>
              <a:rPr lang="ru-RU" sz="1200" dirty="0" smtClean="0">
                <a:hlinkClick r:id="rId3"/>
              </a:rPr>
              <a:t>https://presentation-creation.ru/powerpoint-templates.html</a:t>
            </a:r>
            <a:r>
              <a:rPr lang="en-US" sz="1200" dirty="0" smtClean="0"/>
              <a:t> </a:t>
            </a:r>
            <a:endParaRPr lang="ru-RU" sz="1200" dirty="0" smtClean="0"/>
          </a:p>
          <a:p>
            <a:r>
              <a:rPr lang="ru-RU" sz="1200" dirty="0" smtClean="0"/>
              <a:t>Бесплатно и без регистрации.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2852936"/>
            <a:ext cx="6282952" cy="1368152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</a:t>
            </a:r>
            <a:r>
              <a:rPr lang="en-US" dirty="0" smtClean="0"/>
              <a:t> </a:t>
            </a:r>
            <a:r>
              <a:rPr lang="ru-RU" dirty="0" smtClean="0"/>
              <a:t>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642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88046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6954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омер слайда 5"/>
          <p:cNvSpPr txBox="1">
            <a:spLocks/>
          </p:cNvSpPr>
          <p:nvPr userDrawn="1"/>
        </p:nvSpPr>
        <p:spPr>
          <a:xfrm>
            <a:off x="6705600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rgbClr val="3399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11" name="Текст 2"/>
          <p:cNvSpPr>
            <a:spLocks noGrp="1"/>
          </p:cNvSpPr>
          <p:nvPr>
            <p:ph idx="1"/>
          </p:nvPr>
        </p:nvSpPr>
        <p:spPr>
          <a:xfrm>
            <a:off x="2699792" y="1988840"/>
            <a:ext cx="6192688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43014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6654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bg1">
                    <a:lumMod val="95000"/>
                  </a:schemeClr>
                </a:solidFill>
              </a:defRPr>
            </a:lvl1pPr>
            <a:lvl2pPr>
              <a:defRPr sz="2400">
                <a:solidFill>
                  <a:schemeClr val="bg1">
                    <a:lumMod val="95000"/>
                  </a:schemeClr>
                </a:solidFill>
              </a:defRPr>
            </a:lvl2pPr>
            <a:lvl3pPr>
              <a:defRPr sz="2000">
                <a:solidFill>
                  <a:schemeClr val="bg1">
                    <a:lumMod val="95000"/>
                  </a:schemeClr>
                </a:solidFill>
              </a:defRPr>
            </a:lvl3pPr>
            <a:lvl4pPr>
              <a:defRPr sz="1800">
                <a:solidFill>
                  <a:schemeClr val="bg1">
                    <a:lumMod val="95000"/>
                  </a:schemeClr>
                </a:solidFill>
              </a:defRPr>
            </a:lvl4pPr>
            <a:lvl5pPr>
              <a:defRPr sz="1800">
                <a:solidFill>
                  <a:schemeClr val="bg1">
                    <a:lumMod val="9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913399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18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16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1375310" y="6410896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154184" y="6356350"/>
            <a:ext cx="1649592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471310" y="6356350"/>
            <a:ext cx="1215489" cy="365125"/>
          </a:xfrm>
        </p:spPr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59933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724577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5951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>
              <a:defRPr sz="2800">
                <a:solidFill>
                  <a:schemeClr val="accent6">
                    <a:lumMod val="60000"/>
                    <a:lumOff val="40000"/>
                  </a:schemeClr>
                </a:solidFill>
              </a:defRPr>
            </a:lvl2pPr>
            <a:lvl3pPr>
              <a:defRPr sz="2400">
                <a:solidFill>
                  <a:schemeClr val="accent6">
                    <a:lumMod val="60000"/>
                    <a:lumOff val="40000"/>
                  </a:schemeClr>
                </a:solidFill>
              </a:defRPr>
            </a:lvl3pPr>
            <a:lvl4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4pPr>
            <a:lvl5pPr>
              <a:defRPr sz="2000">
                <a:solidFill>
                  <a:schemeClr val="accent6">
                    <a:lumMod val="60000"/>
                    <a:lumOff val="4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489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6">
                    <a:lumMod val="60000"/>
                    <a:lumOff val="40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58605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45855"/>
            <a:ext cx="6480720" cy="13366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699792" y="1988840"/>
            <a:ext cx="6192688" cy="4176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A5E48A96-E1BB-4C8F-80B2-32A47A48A9D5}" type="datetimeFigureOut">
              <a:rPr lang="ru-RU" smtClean="0"/>
              <a:pPr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544A1F6A-164B-43BA-A19E-4AE6BB502A21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2143116"/>
            <a:ext cx="5715040" cy="1368152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Проект «Почему дети не хотят </a:t>
            </a:r>
            <a:r>
              <a:rPr lang="ru-RU" sz="4800" dirty="0" smtClean="0"/>
              <a:t>у</a:t>
            </a:r>
            <a:r>
              <a:rPr lang="ru-RU" sz="4800" b="1" dirty="0" smtClean="0"/>
              <a:t>читься»</a:t>
            </a:r>
            <a:endParaRPr lang="ru-RU" sz="4800" b="1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2786050" y="4357694"/>
            <a:ext cx="3714776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Ученика 8 класса МБОУ  «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Парбигская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СОШ им. М. Т. Калашникова»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Ипокова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Олега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Руководитель Филипповская И. В.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7870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00338" y="2667083"/>
            <a:ext cx="6192837" cy="3858261"/>
          </a:xfrm>
        </p:spPr>
      </p:pic>
    </p:spTree>
    <p:extLst>
      <p:ext uri="{BB962C8B-B14F-4D97-AF65-F5344CB8AC3E}">
        <p14:creationId xmlns:p14="http://schemas.microsoft.com/office/powerpoint/2010/main" xmlns="" val="20929334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00338" y="2672637"/>
            <a:ext cx="6192837" cy="3780699"/>
          </a:xfrm>
        </p:spPr>
      </p:pic>
    </p:spTree>
    <p:extLst>
      <p:ext uri="{BB962C8B-B14F-4D97-AF65-F5344CB8AC3E}">
        <p14:creationId xmlns:p14="http://schemas.microsoft.com/office/powerpoint/2010/main" xmlns="" val="6660377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00338" y="2828278"/>
            <a:ext cx="6192837" cy="3481042"/>
          </a:xfrm>
        </p:spPr>
      </p:pic>
    </p:spTree>
    <p:extLst>
      <p:ext uri="{BB962C8B-B14F-4D97-AF65-F5344CB8AC3E}">
        <p14:creationId xmlns:p14="http://schemas.microsoft.com/office/powerpoint/2010/main" xmlns="" val="1562715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43174" y="2143116"/>
            <a:ext cx="6192837" cy="4104456"/>
          </a:xfrm>
        </p:spPr>
      </p:pic>
    </p:spTree>
    <p:extLst>
      <p:ext uri="{BB962C8B-B14F-4D97-AF65-F5344CB8AC3E}">
        <p14:creationId xmlns:p14="http://schemas.microsoft.com/office/powerpoint/2010/main" xmlns="" val="61830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99792" y="1214422"/>
            <a:ext cx="6192688" cy="4950882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По данным опроса, который я провел среди одноклассников, можно сделать следующие выводы: более 60 % учащихся считают, что учится им мешает собственная лень. Некоторым мешают соседи по парте. Подавляющему большинству нравится учиться. Так же нравится посещать школу, а вот дистанционное обучение понравилось не всем. Главной проблемой в школе 78% учеников считают большое количество домашних заданий. Почти 70% хотели бы, что бы родители материально заинтересовывали их в учебе. Отрадно то, что 57% ребят все-таки ходят в школу чтобы узнать что-то новое. Самыми интересными предметами ребята считают: историю и обществознание, географию, химию и биологию. Самым неинтересным – ОБЖ. Бесполезными – Иностранные языки и ОБЖ. Большая часть ребят училась с удовольствием, если бы было меньше уроков и можно было самим выбирать предметы.  Главной причиной мотивации ребята отметили  выбор будущей </a:t>
            </a:r>
            <a:r>
              <a:rPr lang="ru-RU" dirty="0" err="1" smtClean="0"/>
              <a:t>проффесии</a:t>
            </a:r>
            <a:r>
              <a:rPr lang="ru-RU" dirty="0" smtClean="0"/>
              <a:t> и интерес родителей  к учёбе.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Цель: выяснить причины нежелания детей </a:t>
            </a:r>
            <a:r>
              <a:rPr lang="ru-RU" dirty="0" smtClean="0"/>
              <a:t>учиться</a:t>
            </a:r>
            <a:endParaRPr lang="ru-RU" dirty="0"/>
          </a:p>
        </p:txBody>
      </p:sp>
      <p:sp>
        <p:nvSpPr>
          <p:cNvPr id="24" name="Line 253"/>
          <p:cNvSpPr>
            <a:spLocks noChangeShapeType="1"/>
          </p:cNvSpPr>
          <p:nvPr/>
        </p:nvSpPr>
        <p:spPr bwMode="gray">
          <a:xfrm>
            <a:off x="3227784" y="52779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5" name="Rectangle 254"/>
          <p:cNvSpPr>
            <a:spLocks noChangeArrowheads="1"/>
          </p:cNvSpPr>
          <p:nvPr/>
        </p:nvSpPr>
        <p:spPr bwMode="gray">
          <a:xfrm rot="3419336">
            <a:off x="2680939" y="5654643"/>
            <a:ext cx="479425" cy="520700"/>
          </a:xfrm>
          <a:prstGeom prst="rect">
            <a:avLst/>
          </a:prstGeom>
          <a:gradFill rotWithShape="1">
            <a:gsLst>
              <a:gs pos="0">
                <a:schemeClr val="folHlink"/>
              </a:gs>
              <a:gs pos="100000">
                <a:schemeClr val="fol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folHlink"/>
            </a:extrusionClr>
          </a:sp3d>
        </p:spPr>
        <p:txBody>
          <a:bodyPr wrap="none" anchor="ctr">
            <a:flatTx/>
          </a:bodyPr>
          <a:lstStyle/>
          <a:p>
            <a:endParaRPr lang="ru-RU" dirty="0"/>
          </a:p>
        </p:txBody>
      </p:sp>
      <p:sp>
        <p:nvSpPr>
          <p:cNvPr id="27" name="Line 256"/>
          <p:cNvSpPr>
            <a:spLocks noChangeShapeType="1"/>
          </p:cNvSpPr>
          <p:nvPr/>
        </p:nvSpPr>
        <p:spPr bwMode="gray">
          <a:xfrm>
            <a:off x="3227784" y="27633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28" name="Rectangle 257"/>
          <p:cNvSpPr>
            <a:spLocks noChangeArrowheads="1"/>
          </p:cNvSpPr>
          <p:nvPr/>
        </p:nvSpPr>
        <p:spPr bwMode="gray">
          <a:xfrm rot="3419336">
            <a:off x="2609501" y="3225753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1"/>
            </a:extrusionClr>
          </a:sp3d>
        </p:spPr>
        <p:txBody>
          <a:bodyPr wrap="none" anchor="ctr">
            <a:flatTx/>
          </a:bodyPr>
          <a:lstStyle/>
          <a:p>
            <a:endParaRPr lang="ru-RU">
              <a:solidFill>
                <a:srgbClr val="FF0000"/>
              </a:solidFill>
            </a:endParaRPr>
          </a:p>
        </p:txBody>
      </p:sp>
      <p:sp>
        <p:nvSpPr>
          <p:cNvPr id="30" name="Text Box 259"/>
          <p:cNvSpPr txBox="1">
            <a:spLocks noChangeArrowheads="1"/>
          </p:cNvSpPr>
          <p:nvPr/>
        </p:nvSpPr>
        <p:spPr bwMode="gray">
          <a:xfrm>
            <a:off x="3080583" y="2229937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1</a:t>
            </a:r>
          </a:p>
        </p:txBody>
      </p:sp>
      <p:sp>
        <p:nvSpPr>
          <p:cNvPr id="31" name="Line 260"/>
          <p:cNvSpPr>
            <a:spLocks noChangeShapeType="1"/>
          </p:cNvSpPr>
          <p:nvPr/>
        </p:nvSpPr>
        <p:spPr bwMode="gray">
          <a:xfrm>
            <a:off x="3227784" y="3601537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2" name="Rectangle 261"/>
          <p:cNvSpPr>
            <a:spLocks noChangeArrowheads="1"/>
          </p:cNvSpPr>
          <p:nvPr/>
        </p:nvSpPr>
        <p:spPr bwMode="gray">
          <a:xfrm rot="3419336">
            <a:off x="2680940" y="4083008"/>
            <a:ext cx="479425" cy="520700"/>
          </a:xfrm>
          <a:prstGeom prst="rect">
            <a:avLst/>
          </a:pr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endParaRPr lang="ru-RU"/>
          </a:p>
        </p:txBody>
      </p:sp>
      <p:sp>
        <p:nvSpPr>
          <p:cNvPr id="33" name="Text Box 262"/>
          <p:cNvSpPr txBox="1">
            <a:spLocks noChangeArrowheads="1"/>
          </p:cNvSpPr>
          <p:nvPr/>
        </p:nvSpPr>
        <p:spPr bwMode="gray">
          <a:xfrm>
            <a:off x="2714612" y="3214686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FFFFFF"/>
                </a:solidFill>
                <a:latin typeface="Arial" charset="0"/>
              </a:rPr>
              <a:t>1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4" name="Line 263"/>
          <p:cNvSpPr>
            <a:spLocks noChangeShapeType="1"/>
          </p:cNvSpPr>
          <p:nvPr/>
        </p:nvSpPr>
        <p:spPr bwMode="gray">
          <a:xfrm>
            <a:off x="3229372" y="4438150"/>
            <a:ext cx="4799012" cy="1587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5" name="Rectangle 264"/>
          <p:cNvSpPr>
            <a:spLocks noChangeArrowheads="1"/>
          </p:cNvSpPr>
          <p:nvPr/>
        </p:nvSpPr>
        <p:spPr bwMode="gray">
          <a:xfrm rot="3179147">
            <a:off x="2680940" y="4797388"/>
            <a:ext cx="479425" cy="52070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hlink"/>
            </a:extrusionClr>
          </a:sp3d>
        </p:spPr>
        <p:txBody>
          <a:bodyPr wrap="none" anchor="ctr">
            <a:flatTx/>
          </a:bodyPr>
          <a:lstStyle/>
          <a:p>
            <a:endParaRPr lang="ru-RU" dirty="0"/>
          </a:p>
        </p:txBody>
      </p:sp>
      <p:sp>
        <p:nvSpPr>
          <p:cNvPr id="36" name="Text Box 265"/>
          <p:cNvSpPr txBox="1">
            <a:spLocks noChangeArrowheads="1"/>
          </p:cNvSpPr>
          <p:nvPr/>
        </p:nvSpPr>
        <p:spPr bwMode="gray">
          <a:xfrm>
            <a:off x="2786050" y="4071942"/>
            <a:ext cx="35618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ru-RU" sz="2400" b="1" dirty="0" smtClean="0">
                <a:solidFill>
                  <a:srgbClr val="FFFFFF"/>
                </a:solidFill>
                <a:latin typeface="Arial" charset="0"/>
              </a:rPr>
              <a:t>2</a:t>
            </a:r>
            <a:endParaRPr lang="en-US" sz="2400" b="1" dirty="0">
              <a:solidFill>
                <a:srgbClr val="FFFFFF"/>
              </a:solidFill>
              <a:latin typeface="Arial" charset="0"/>
            </a:endParaRPr>
          </a:p>
        </p:txBody>
      </p:sp>
      <p:sp>
        <p:nvSpPr>
          <p:cNvPr id="37" name="Line 266"/>
          <p:cNvSpPr>
            <a:spLocks noChangeShapeType="1"/>
          </p:cNvSpPr>
          <p:nvPr/>
        </p:nvSpPr>
        <p:spPr bwMode="gray">
          <a:xfrm>
            <a:off x="3227784" y="6138362"/>
            <a:ext cx="4800600" cy="0"/>
          </a:xfrm>
          <a:prstGeom prst="line">
            <a:avLst/>
          </a:prstGeom>
          <a:noFill/>
          <a:ln w="25400">
            <a:solidFill>
              <a:schemeClr val="accent1">
                <a:lumMod val="75000"/>
              </a:schemeClr>
            </a:solidFill>
            <a:prstDash val="sysDot"/>
            <a:round/>
            <a:headEnd/>
            <a:tailEnd type="oval" w="med" len="med"/>
          </a:ln>
          <a:effectLst/>
        </p:spPr>
        <p:txBody>
          <a:bodyPr wrap="none" anchor="ctr"/>
          <a:lstStyle/>
          <a:p>
            <a:endParaRPr lang="ru-RU">
              <a:ln>
                <a:solidFill>
                  <a:schemeClr val="accent6">
                    <a:lumMod val="60000"/>
                    <a:lumOff val="40000"/>
                  </a:schemeClr>
                </a:solidFill>
              </a:ln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9" name="Text Box 268"/>
          <p:cNvSpPr txBox="1">
            <a:spLocks noChangeArrowheads="1"/>
          </p:cNvSpPr>
          <p:nvPr/>
        </p:nvSpPr>
        <p:spPr bwMode="gray">
          <a:xfrm>
            <a:off x="2928926" y="6000768"/>
            <a:ext cx="354013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400" b="1" dirty="0">
                <a:solidFill>
                  <a:srgbClr val="FFFFFF"/>
                </a:solidFill>
                <a:latin typeface="Arial" charset="0"/>
              </a:rPr>
              <a:t>5</a:t>
            </a:r>
          </a:p>
        </p:txBody>
      </p:sp>
      <p:sp>
        <p:nvSpPr>
          <p:cNvPr id="40" name="Text Box 269"/>
          <p:cNvSpPr txBox="1">
            <a:spLocks noChangeArrowheads="1"/>
          </p:cNvSpPr>
          <p:nvPr/>
        </p:nvSpPr>
        <p:spPr bwMode="gray">
          <a:xfrm>
            <a:off x="3357554" y="3143248"/>
            <a:ext cx="4853380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Провести опрос среди </a:t>
            </a:r>
            <a:r>
              <a:rPr lang="ru-RU" sz="2400" dirty="0" err="1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учашихся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1" name="Text Box 270"/>
          <p:cNvSpPr txBox="1">
            <a:spLocks noChangeArrowheads="1"/>
          </p:cNvSpPr>
          <p:nvPr/>
        </p:nvSpPr>
        <p:spPr bwMode="gray">
          <a:xfrm>
            <a:off x="3571868" y="3929066"/>
            <a:ext cx="414831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Проанализировать данные 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2" name="Text Box 271"/>
          <p:cNvSpPr txBox="1">
            <a:spLocks noChangeArrowheads="1"/>
          </p:cNvSpPr>
          <p:nvPr/>
        </p:nvSpPr>
        <p:spPr bwMode="gray">
          <a:xfrm>
            <a:off x="3428992" y="4786322"/>
            <a:ext cx="334886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Сделать презентацию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43" name="Text Box 272"/>
          <p:cNvSpPr txBox="1">
            <a:spLocks noChangeArrowheads="1"/>
          </p:cNvSpPr>
          <p:nvPr/>
        </p:nvSpPr>
        <p:spPr bwMode="gray">
          <a:xfrm>
            <a:off x="3428992" y="5643578"/>
            <a:ext cx="4151008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Выступить на конференции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  <p:sp>
        <p:nvSpPr>
          <p:cNvPr id="23" name="Text Box 269"/>
          <p:cNvSpPr txBox="1">
            <a:spLocks noChangeArrowheads="1"/>
          </p:cNvSpPr>
          <p:nvPr/>
        </p:nvSpPr>
        <p:spPr bwMode="gray">
          <a:xfrm>
            <a:off x="4429124" y="2285992"/>
            <a:ext cx="2516715" cy="4616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  <a:latin typeface="Arial" charset="0"/>
              </a:rPr>
              <a:t>Задачи проекта:</a:t>
            </a:r>
            <a:endParaRPr lang="en-US" sz="2400" dirty="0">
              <a:solidFill>
                <a:schemeClr val="accent1">
                  <a:lumMod val="75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430243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" name="Объект 1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879737" y="2132856"/>
            <a:ext cx="5688781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7822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00338" y="1772816"/>
            <a:ext cx="6192837" cy="4176464"/>
          </a:xfrm>
        </p:spPr>
      </p:pic>
    </p:spTree>
    <p:extLst>
      <p:ext uri="{BB962C8B-B14F-4D97-AF65-F5344CB8AC3E}">
        <p14:creationId xmlns:p14="http://schemas.microsoft.com/office/powerpoint/2010/main" xmlns="" val="240085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00338" y="1628800"/>
            <a:ext cx="6192837" cy="3688074"/>
          </a:xfrm>
        </p:spPr>
      </p:pic>
    </p:spTree>
    <p:extLst>
      <p:ext uri="{BB962C8B-B14F-4D97-AF65-F5344CB8AC3E}">
        <p14:creationId xmlns:p14="http://schemas.microsoft.com/office/powerpoint/2010/main" xmlns="" val="5118679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00338" y="1556793"/>
            <a:ext cx="6192837" cy="3761710"/>
          </a:xfrm>
        </p:spPr>
      </p:pic>
    </p:spTree>
    <p:extLst>
      <p:ext uri="{BB962C8B-B14F-4D97-AF65-F5344CB8AC3E}">
        <p14:creationId xmlns:p14="http://schemas.microsoft.com/office/powerpoint/2010/main" xmlns="" val="39095411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00338" y="1700808"/>
            <a:ext cx="6192837" cy="3616071"/>
          </a:xfrm>
        </p:spPr>
      </p:pic>
    </p:spTree>
    <p:extLst>
      <p:ext uri="{BB962C8B-B14F-4D97-AF65-F5344CB8AC3E}">
        <p14:creationId xmlns:p14="http://schemas.microsoft.com/office/powerpoint/2010/main" xmlns="" val="2194259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00338" y="1700808"/>
            <a:ext cx="6192837" cy="3616071"/>
          </a:xfrm>
        </p:spPr>
      </p:pic>
    </p:spTree>
    <p:extLst>
      <p:ext uri="{BB962C8B-B14F-4D97-AF65-F5344CB8AC3E}">
        <p14:creationId xmlns:p14="http://schemas.microsoft.com/office/powerpoint/2010/main" xmlns="" val="1289658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700338" y="2690446"/>
            <a:ext cx="6192837" cy="3834898"/>
          </a:xfrm>
        </p:spPr>
      </p:pic>
    </p:spTree>
    <p:extLst>
      <p:ext uri="{BB962C8B-B14F-4D97-AF65-F5344CB8AC3E}">
        <p14:creationId xmlns:p14="http://schemas.microsoft.com/office/powerpoint/2010/main" xmlns="" val="3077248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8bd9521bd61c27d108bff6b2e425a944cf04995"/>
</p:tagLst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2550</TotalTime>
  <Words>229</Words>
  <Application>Microsoft Office PowerPoint</Application>
  <PresentationFormat>Экран (4:3)</PresentationFormat>
  <Paragraphs>19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Проект «Почему дети не хотят учиться»</vt:lpstr>
      <vt:lpstr>Цель: выяснить причины нежелания детей учиться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Выводы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 для учебы</dc:title>
  <dc:creator>obstinate</dc:creator>
  <dc:description>Шаблон презентации с сайта https://presentation-creation.ru/</dc:description>
  <cp:lastModifiedBy>Админ</cp:lastModifiedBy>
  <cp:revision>1031</cp:revision>
  <dcterms:created xsi:type="dcterms:W3CDTF">2018-02-25T09:09:03Z</dcterms:created>
  <dcterms:modified xsi:type="dcterms:W3CDTF">2021-04-20T07:41:04Z</dcterms:modified>
</cp:coreProperties>
</file>