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8" r:id="rId3"/>
    <p:sldId id="279" r:id="rId4"/>
    <p:sldId id="278" r:id="rId5"/>
    <p:sldId id="280" r:id="rId6"/>
    <p:sldId id="283" r:id="rId7"/>
    <p:sldId id="308" r:id="rId8"/>
    <p:sldId id="284" r:id="rId9"/>
    <p:sldId id="259" r:id="rId10"/>
    <p:sldId id="260" r:id="rId11"/>
    <p:sldId id="262" r:id="rId12"/>
    <p:sldId id="261" r:id="rId13"/>
    <p:sldId id="263" r:id="rId14"/>
    <p:sldId id="264" r:id="rId15"/>
    <p:sldId id="265" r:id="rId16"/>
    <p:sldId id="272" r:id="rId17"/>
    <p:sldId id="268" r:id="rId18"/>
    <p:sldId id="269" r:id="rId19"/>
    <p:sldId id="273" r:id="rId20"/>
    <p:sldId id="274" r:id="rId21"/>
    <p:sldId id="275" r:id="rId22"/>
    <p:sldId id="276" r:id="rId23"/>
    <p:sldId id="277" r:id="rId24"/>
    <p:sldId id="266" r:id="rId25"/>
    <p:sldId id="257" r:id="rId26"/>
    <p:sldId id="267" r:id="rId27"/>
    <p:sldId id="270" r:id="rId28"/>
    <p:sldId id="271" r:id="rId29"/>
    <p:sldId id="287" r:id="rId30"/>
  </p:sldIdLst>
  <p:sldSz cx="9144000" cy="6858000" type="screen4x3"/>
  <p:notesSz cx="6794500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52C08-214A-4E9A-AFCE-DF90964862BE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661"/>
            <a:ext cx="5435600" cy="4468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4283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8645" y="9431599"/>
            <a:ext cx="2944283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694F8-EC4E-4BE2-94D5-BA4918111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694F8-EC4E-4BE2-94D5-BA49181118DC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0603-6FF3-483E-82B3-DC9E3634EB86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F255-BF8F-4F8A-9DBF-B97AFD91FE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0603-6FF3-483E-82B3-DC9E3634EB86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F255-BF8F-4F8A-9DBF-B97AFD91FE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0603-6FF3-483E-82B3-DC9E3634EB86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F255-BF8F-4F8A-9DBF-B97AFD91FE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0603-6FF3-483E-82B3-DC9E3634EB86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F255-BF8F-4F8A-9DBF-B97AFD91FE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0603-6FF3-483E-82B3-DC9E3634EB86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F255-BF8F-4F8A-9DBF-B97AFD91FE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0603-6FF3-483E-82B3-DC9E3634EB86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F255-BF8F-4F8A-9DBF-B97AFD91FE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0603-6FF3-483E-82B3-DC9E3634EB86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F255-BF8F-4F8A-9DBF-B97AFD91FE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0603-6FF3-483E-82B3-DC9E3634EB86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F255-BF8F-4F8A-9DBF-B97AFD91FE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0603-6FF3-483E-82B3-DC9E3634EB86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F255-BF8F-4F8A-9DBF-B97AFD91FE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0603-6FF3-483E-82B3-DC9E3634EB86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F255-BF8F-4F8A-9DBF-B97AFD91FE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0603-6FF3-483E-82B3-DC9E3634EB86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F255-BF8F-4F8A-9DBF-B97AFD91FE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80603-6FF3-483E-82B3-DC9E3634EB86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6F255-BF8F-4F8A-9DBF-B97AFD91FE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728" y="1000108"/>
            <a:ext cx="6804170" cy="406265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Наглядная геометрия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класс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 по тетради Н.Б. Истоминой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«Наглядная геометрия)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Занятие № 20</a:t>
            </a:r>
            <a:endParaRPr lang="ru-RU" sz="32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3504" y="4786322"/>
            <a:ext cx="3214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МОУ «СОШ № 32» </a:t>
            </a:r>
            <a:r>
              <a:rPr lang="ru-RU" dirty="0" err="1" smtClean="0"/>
              <a:t>Энгельсского</a:t>
            </a:r>
            <a:r>
              <a:rPr lang="ru-RU" dirty="0" smtClean="0"/>
              <a:t> муниципального района Саратовской области</a:t>
            </a:r>
          </a:p>
          <a:p>
            <a:r>
              <a:rPr lang="ru-RU" dirty="0" err="1" smtClean="0"/>
              <a:t>Витулева</a:t>
            </a:r>
            <a:r>
              <a:rPr lang="ru-RU" smtClean="0"/>
              <a:t> С.В.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E:\Светлана\матем\геометрия\уроки по наглядной геометрии\уроки 3 класс\2. пересечение фигур\урок 13\21\задани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643182"/>
            <a:ext cx="6809655" cy="1549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35814" y="4714884"/>
            <a:ext cx="3802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3074" name="Picture 2" descr="E:\Светлана\матем\геометрия\уроки по наглядной геометрии\уроки 3 класс\2. пересечение фигур\урок 13\21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571612"/>
            <a:ext cx="5286412" cy="3467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E:\Светлана\матем\геометрия\уроки по наглядной геометрии\уроки 3 класс\2. пересечение фигур\урок 13\21\ответ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523709"/>
            <a:ext cx="6000792" cy="390246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643306" y="714356"/>
            <a:ext cx="20761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450010" y="3244334"/>
            <a:ext cx="243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7359" y="785794"/>
            <a:ext cx="3481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 descr="E:\Светлана\матем\геометрия\уроки по наглядной геометрии\уроки 3 класс\2. пересечение фигур\урок 13\21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428604"/>
            <a:ext cx="3916708" cy="44173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E:\Светлана\матем\геометрия\уроки по наглядной геометрии\уроки 3 класс\2. пересечение фигур\урок 13\21\ответ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500174"/>
            <a:ext cx="4357718" cy="435771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00430" y="857232"/>
            <a:ext cx="20761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50169" y="1000108"/>
            <a:ext cx="3481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0" name="Picture 2" descr="E:\Светлана\матем\геометрия\уроки по наглядной геометрии\уроки 3 класс\2. пересечение фигур\урок 13\21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350056"/>
            <a:ext cx="3929090" cy="4571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 descr="E:\Светлана\матем\геометрия\уроки по наглядной геометрии\уроки 3 класс\2. пересечение фигур\урок 13\21\ответ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1382052"/>
            <a:ext cx="3643338" cy="453493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665279" y="785794"/>
            <a:ext cx="24783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E:\Светлана\матем\геометрия\уроки по наглядной геометрии\уроки 3 класс\2. пересечение фигур\урок 13\21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3520" y="1727827"/>
            <a:ext cx="5490248" cy="363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E:\Светлана\матем\геометрия\уроки по наглядной геометрии\уроки 3 класс\2. пересечение фигур\урок 13\21\ответ 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5306" y="1815555"/>
            <a:ext cx="5937024" cy="382802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00430" y="928670"/>
            <a:ext cx="20761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07293" y="785794"/>
            <a:ext cx="3481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266" name="Picture 2" descr="E:\Светлана\матем\геометрия\уроки по наглядной геометрии\уроки 3 класс\2. пересечение фигур\урок 13\21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2214554"/>
            <a:ext cx="3571900" cy="3288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000496" y="857232"/>
            <a:ext cx="16495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9387" y="2967335"/>
            <a:ext cx="64652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Пересечение фигур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290" name="Picture 2" descr="E:\Светлана\матем\геометрия\уроки по наглядной геометрии\уроки 3 класс\2. пересечение фигур\урок 13\21\ответ 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214422"/>
            <a:ext cx="4643470" cy="485928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868" y="928670"/>
            <a:ext cx="20761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435855" y="857232"/>
            <a:ext cx="3481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314" name="Picture 2" descr="E:\Светлана\матем\геометрия\уроки по наглядной геометрии\уроки 3 класс\2. пересечение фигур\урок 13\21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857232"/>
            <a:ext cx="2460638" cy="5074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8" name="Picture 2" descr="E:\Светлана\матем\геометрия\уроки по наглядной геометрии\уроки 3 класс\2. пересечение фигур\урок 13\21\ответ 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5" y="1785938"/>
            <a:ext cx="2392374" cy="478474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428992" y="928670"/>
            <a:ext cx="20761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935921" y="785794"/>
            <a:ext cx="3481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5362" name="Picture 2" descr="E:\Светлана\матем\геометрия\уроки по наглядной геометрии\уроки 3 класс\2. пересечение фигур\урок 13\21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1142984"/>
            <a:ext cx="3857651" cy="4636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E:\Светлана\матем\геометрия\уроки по наглядной геометрии\уроки 3 класс\2. пересечение фигур\урок 13\21\ответ 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1714488"/>
            <a:ext cx="4316871" cy="45946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428992" y="1000108"/>
            <a:ext cx="20761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E:\Светлана\матем\геометрия\уроки по наглядной геометрии\уроки 3 класс\2. пересечение фигур\урок 13\21\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1521819"/>
            <a:ext cx="4000528" cy="4270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E:\Светлана\матем\геометрия\уроки по наглядной геометрии\уроки 3 класс\2. пересечение фигур\урок 13\21\ответ 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1857364"/>
            <a:ext cx="4500594" cy="437606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714744" y="785794"/>
            <a:ext cx="20761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07293" y="714356"/>
            <a:ext cx="3481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9458" name="Picture 2" descr="E:\Светлана\матем\геометрия\уроки по наглядной геометрии\уроки 3 класс\2. пересечение фигур\урок 13\21\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2214554"/>
            <a:ext cx="5626436" cy="27321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E:\Светлана\матем\геометрия\уроки по наглядной геометрии\уроки 3 класс\2. пересечение фигур\урок 13\21\ответ 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2064" y="1785926"/>
            <a:ext cx="5842191" cy="350046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786182" y="785794"/>
            <a:ext cx="20761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728" y="2143116"/>
            <a:ext cx="629851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Проверка </a:t>
            </a:r>
          </a:p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домашнего задания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290" name="Picture 2" descr="E:\Светлана\матем\геометрия\уроки по наглядной геометрии\уроки 3 класс\2. пересечение фигур\урок 12\20\3 б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928802"/>
            <a:ext cx="2616788" cy="2214578"/>
          </a:xfrm>
          <a:prstGeom prst="rect">
            <a:avLst/>
          </a:prstGeom>
          <a:noFill/>
        </p:spPr>
      </p:pic>
      <p:pic>
        <p:nvPicPr>
          <p:cNvPr id="12291" name="Picture 3" descr="E:\Светлана\матем\геометрия\уроки по наглядной геометрии\уроки 3 класс\2. пересечение фигур\урок 12\20\3 в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3" y="1785926"/>
            <a:ext cx="2899239" cy="2500330"/>
          </a:xfrm>
          <a:prstGeom prst="rect">
            <a:avLst/>
          </a:prstGeom>
          <a:noFill/>
        </p:spPr>
      </p:pic>
      <p:pic>
        <p:nvPicPr>
          <p:cNvPr id="12292" name="Picture 4" descr="E:\Светлана\матем\геометрия\уроки по наглядной геометрии\уроки 3 класс\2. пересечение фигур\урок 12\20\3 г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5" y="1912716"/>
            <a:ext cx="2357454" cy="224176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43574" y="857232"/>
            <a:ext cx="33057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Проверим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07293" y="714356"/>
            <a:ext cx="3481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0538" y="714356"/>
            <a:ext cx="7465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Найдите ошибочный вариант</a:t>
            </a:r>
            <a:endParaRPr lang="ru-RU" sz="4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3314" name="Picture 2" descr="E:\Светлана\матем\геометрия\уроки по наглядной геометрии\уроки 3 класс\2. пересечение фигур\урок 12\20\3 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500305"/>
            <a:ext cx="2286016" cy="180444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57290" y="1928802"/>
            <a:ext cx="54213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315" name="Picture 3" descr="E:\Светлана\матем\геометрия\уроки по наглядной геометрии\уроки 3 класс\2. пересечение фигур\урок 12\20\3 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93661" y="2500306"/>
            <a:ext cx="1875391" cy="171451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643306" y="1928802"/>
            <a:ext cx="3994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316" name="Picture 4" descr="E:\Светлана\матем\геометрия\уроки по наглядной геометрии\уроки 3 класс\2. пересечение фигур\урок 12\20\3 ж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10718" y="2428868"/>
            <a:ext cx="2162586" cy="171451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429256" y="1928802"/>
            <a:ext cx="3994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317" name="Picture 5" descr="E:\Светлана\матем\геометрия\уроки по наглядной геометрии\уроки 3 класс\2. пересечение фигур\урок 12\20\3 з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90108" y="2643182"/>
            <a:ext cx="1927905" cy="164307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7286644" y="1928802"/>
            <a:ext cx="3994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1142984"/>
            <a:ext cx="74295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Многогранником </a:t>
            </a:r>
          </a:p>
          <a:p>
            <a:r>
              <a:rPr lang="ru-RU" sz="3600" dirty="0" smtClean="0"/>
              <a:t>называется тело, ограниченное конечным числом плоскостей.</a:t>
            </a:r>
            <a:endParaRPr lang="ru-RU" sz="3600" dirty="0">
              <a:latin typeface="Comic Sans MS" pitchFamily="66" charset="0"/>
            </a:endParaRPr>
          </a:p>
        </p:txBody>
      </p:sp>
      <p:pic>
        <p:nvPicPr>
          <p:cNvPr id="1026" name="Picture 2" descr="E:\Светлана\матем\геометрия\уроки по наглядной геометрии\уроки 3 класс\2. пересечение фигур\урок 13\21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429000"/>
            <a:ext cx="2459037" cy="1612900"/>
          </a:xfrm>
          <a:prstGeom prst="rect">
            <a:avLst/>
          </a:prstGeom>
          <a:noFill/>
        </p:spPr>
      </p:pic>
      <p:pic>
        <p:nvPicPr>
          <p:cNvPr id="1027" name="Picture 3" descr="E:\Светлана\матем\геометрия\уроки по наглядной геометрии\уроки 3 класс\2. пересечение фигур\урок 13\21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2928934"/>
            <a:ext cx="1689100" cy="1905000"/>
          </a:xfrm>
          <a:prstGeom prst="rect">
            <a:avLst/>
          </a:prstGeom>
          <a:noFill/>
        </p:spPr>
      </p:pic>
      <p:pic>
        <p:nvPicPr>
          <p:cNvPr id="1028" name="Picture 4" descr="E:\Светлана\матем\геометрия\уроки по наглядной геометрии\уроки 3 класс\2. пересечение фигур\урок 13\21\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3143248"/>
            <a:ext cx="1776413" cy="2066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 Box 39"/>
          <p:cNvSpPr txBox="1">
            <a:spLocks noChangeArrowheads="1"/>
          </p:cNvSpPr>
          <p:nvPr/>
        </p:nvSpPr>
        <p:spPr bwMode="auto">
          <a:xfrm>
            <a:off x="7312025" y="3656013"/>
            <a:ext cx="18473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4000" b="1" i="1" dirty="0">
              <a:solidFill>
                <a:srgbClr val="006699"/>
              </a:solidFill>
            </a:endParaRPr>
          </a:p>
        </p:txBody>
      </p:sp>
      <p:sp>
        <p:nvSpPr>
          <p:cNvPr id="44" name="Text Box 38"/>
          <p:cNvSpPr txBox="1">
            <a:spLocks noChangeArrowheads="1"/>
          </p:cNvSpPr>
          <p:nvPr/>
        </p:nvSpPr>
        <p:spPr bwMode="auto">
          <a:xfrm>
            <a:off x="4570413" y="3656013"/>
            <a:ext cx="26447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>
                <a:solidFill>
                  <a:srgbClr val="006699"/>
                </a:solidFill>
              </a:rPr>
              <a:t>Вершины</a:t>
            </a:r>
          </a:p>
        </p:txBody>
      </p:sp>
      <p:sp>
        <p:nvSpPr>
          <p:cNvPr id="45" name="Line 4"/>
          <p:cNvSpPr>
            <a:spLocks noChangeShapeType="1"/>
          </p:cNvSpPr>
          <p:nvPr/>
        </p:nvSpPr>
        <p:spPr bwMode="auto">
          <a:xfrm>
            <a:off x="2057400" y="2590800"/>
            <a:ext cx="1676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" name="Line 5"/>
          <p:cNvSpPr>
            <a:spLocks noChangeShapeType="1"/>
          </p:cNvSpPr>
          <p:nvPr/>
        </p:nvSpPr>
        <p:spPr bwMode="auto">
          <a:xfrm>
            <a:off x="2057400" y="2590800"/>
            <a:ext cx="0" cy="1676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7" name="Line 6"/>
          <p:cNvSpPr>
            <a:spLocks noChangeShapeType="1"/>
          </p:cNvSpPr>
          <p:nvPr/>
        </p:nvSpPr>
        <p:spPr bwMode="auto">
          <a:xfrm>
            <a:off x="2057400" y="4267200"/>
            <a:ext cx="1676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" name="Line 7"/>
          <p:cNvSpPr>
            <a:spLocks noChangeShapeType="1"/>
          </p:cNvSpPr>
          <p:nvPr/>
        </p:nvSpPr>
        <p:spPr bwMode="auto">
          <a:xfrm flipV="1">
            <a:off x="3733800" y="2590800"/>
            <a:ext cx="0" cy="1676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9" name="Line 8"/>
          <p:cNvSpPr>
            <a:spLocks noChangeShapeType="1"/>
          </p:cNvSpPr>
          <p:nvPr/>
        </p:nvSpPr>
        <p:spPr bwMode="auto">
          <a:xfrm flipV="1">
            <a:off x="3733800" y="2057400"/>
            <a:ext cx="53340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" name="Line 9"/>
          <p:cNvSpPr>
            <a:spLocks noChangeShapeType="1"/>
          </p:cNvSpPr>
          <p:nvPr/>
        </p:nvSpPr>
        <p:spPr bwMode="auto">
          <a:xfrm>
            <a:off x="2590800" y="2057400"/>
            <a:ext cx="1676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" name="Line 10"/>
          <p:cNvSpPr>
            <a:spLocks noChangeShapeType="1"/>
          </p:cNvSpPr>
          <p:nvPr/>
        </p:nvSpPr>
        <p:spPr bwMode="auto">
          <a:xfrm flipH="1">
            <a:off x="2057400" y="2057400"/>
            <a:ext cx="53340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" name="Line 11"/>
          <p:cNvSpPr>
            <a:spLocks noChangeShapeType="1"/>
          </p:cNvSpPr>
          <p:nvPr/>
        </p:nvSpPr>
        <p:spPr bwMode="auto">
          <a:xfrm flipV="1">
            <a:off x="4267200" y="2057400"/>
            <a:ext cx="0" cy="1676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" name="Line 12"/>
          <p:cNvSpPr>
            <a:spLocks noChangeShapeType="1"/>
          </p:cNvSpPr>
          <p:nvPr/>
        </p:nvSpPr>
        <p:spPr bwMode="auto">
          <a:xfrm flipV="1">
            <a:off x="3733800" y="3733800"/>
            <a:ext cx="53340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4" name="Line 13"/>
          <p:cNvSpPr>
            <a:spLocks noChangeShapeType="1"/>
          </p:cNvSpPr>
          <p:nvPr/>
        </p:nvSpPr>
        <p:spPr bwMode="auto">
          <a:xfrm flipV="1">
            <a:off x="2057400" y="3733800"/>
            <a:ext cx="533400" cy="533400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" name="Line 14"/>
          <p:cNvSpPr>
            <a:spLocks noChangeShapeType="1"/>
          </p:cNvSpPr>
          <p:nvPr/>
        </p:nvSpPr>
        <p:spPr bwMode="auto">
          <a:xfrm flipV="1">
            <a:off x="2590800" y="2057400"/>
            <a:ext cx="0" cy="1676400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" name="Line 15"/>
          <p:cNvSpPr>
            <a:spLocks noChangeShapeType="1"/>
          </p:cNvSpPr>
          <p:nvPr/>
        </p:nvSpPr>
        <p:spPr bwMode="auto">
          <a:xfrm>
            <a:off x="2590800" y="3733800"/>
            <a:ext cx="16764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" name="AutoShape 20"/>
          <p:cNvSpPr>
            <a:spLocks noChangeArrowheads="1"/>
          </p:cNvSpPr>
          <p:nvPr/>
        </p:nvSpPr>
        <p:spPr bwMode="auto">
          <a:xfrm rot="5400000" flipH="1">
            <a:off x="2895600" y="2895600"/>
            <a:ext cx="2209800" cy="533400"/>
          </a:xfrm>
          <a:prstGeom prst="parallelogram">
            <a:avLst>
              <a:gd name="adj" fmla="val 100100"/>
            </a:avLst>
          </a:prstGeom>
          <a:solidFill>
            <a:srgbClr val="0000FF">
              <a:alpha val="39999"/>
            </a:srgb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8" name="Rectangle 21"/>
          <p:cNvSpPr>
            <a:spLocks noChangeArrowheads="1"/>
          </p:cNvSpPr>
          <p:nvPr/>
        </p:nvSpPr>
        <p:spPr bwMode="auto">
          <a:xfrm>
            <a:off x="2057400" y="2590800"/>
            <a:ext cx="1676400" cy="1676400"/>
          </a:xfrm>
          <a:prstGeom prst="rect">
            <a:avLst/>
          </a:prstGeom>
          <a:solidFill>
            <a:schemeClr val="accent1">
              <a:alpha val="3999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9" name="AutoShape 22"/>
          <p:cNvSpPr>
            <a:spLocks noChangeArrowheads="1"/>
          </p:cNvSpPr>
          <p:nvPr/>
        </p:nvSpPr>
        <p:spPr bwMode="auto">
          <a:xfrm>
            <a:off x="2057400" y="2057400"/>
            <a:ext cx="2209800" cy="533400"/>
          </a:xfrm>
          <a:prstGeom prst="parallelogram">
            <a:avLst>
              <a:gd name="adj" fmla="val 103571"/>
            </a:avLst>
          </a:prstGeom>
          <a:solidFill>
            <a:srgbClr val="3366FF">
              <a:alpha val="3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0" name="Text Box 24"/>
          <p:cNvSpPr txBox="1">
            <a:spLocks noChangeArrowheads="1"/>
          </p:cNvSpPr>
          <p:nvPr/>
        </p:nvSpPr>
        <p:spPr bwMode="auto">
          <a:xfrm>
            <a:off x="4570413" y="2741613"/>
            <a:ext cx="17113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>
                <a:solidFill>
                  <a:srgbClr val="006699"/>
                </a:solidFill>
              </a:rPr>
              <a:t>Ребра</a:t>
            </a:r>
          </a:p>
        </p:txBody>
      </p:sp>
      <p:sp>
        <p:nvSpPr>
          <p:cNvPr id="61" name="Text Box 27"/>
          <p:cNvSpPr txBox="1">
            <a:spLocks noChangeArrowheads="1"/>
          </p:cNvSpPr>
          <p:nvPr/>
        </p:nvSpPr>
        <p:spPr bwMode="auto">
          <a:xfrm>
            <a:off x="7312025" y="2741613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006699"/>
                </a:solidFill>
              </a:rPr>
              <a:t>12</a:t>
            </a:r>
            <a:endParaRPr lang="ru-RU" sz="4000" b="1" i="1" dirty="0">
              <a:solidFill>
                <a:srgbClr val="006699"/>
              </a:solidFill>
            </a:endParaRPr>
          </a:p>
        </p:txBody>
      </p:sp>
      <p:sp>
        <p:nvSpPr>
          <p:cNvPr id="62" name="Text Box 28"/>
          <p:cNvSpPr txBox="1">
            <a:spLocks noChangeArrowheads="1"/>
          </p:cNvSpPr>
          <p:nvPr/>
        </p:nvSpPr>
        <p:spPr bwMode="auto">
          <a:xfrm>
            <a:off x="4570413" y="1827213"/>
            <a:ext cx="17033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006699"/>
                </a:solidFill>
              </a:rPr>
              <a:t>Грани</a:t>
            </a:r>
          </a:p>
        </p:txBody>
      </p:sp>
      <p:sp>
        <p:nvSpPr>
          <p:cNvPr id="63" name="Text Box 29"/>
          <p:cNvSpPr txBox="1">
            <a:spLocks noChangeArrowheads="1"/>
          </p:cNvSpPr>
          <p:nvPr/>
        </p:nvSpPr>
        <p:spPr bwMode="auto">
          <a:xfrm>
            <a:off x="7312025" y="1827213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006699"/>
                </a:solidFill>
              </a:rPr>
              <a:t>6</a:t>
            </a:r>
            <a:endParaRPr lang="ru-RU" sz="4000" b="1" i="1" dirty="0">
              <a:solidFill>
                <a:srgbClr val="006699"/>
              </a:solidFill>
            </a:endParaRPr>
          </a:p>
        </p:txBody>
      </p:sp>
      <p:sp>
        <p:nvSpPr>
          <p:cNvPr id="64" name="Oval 30"/>
          <p:cNvSpPr>
            <a:spLocks noChangeArrowheads="1"/>
          </p:cNvSpPr>
          <p:nvPr/>
        </p:nvSpPr>
        <p:spPr bwMode="auto">
          <a:xfrm>
            <a:off x="1981200" y="25146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5" name="Oval 31"/>
          <p:cNvSpPr>
            <a:spLocks noChangeArrowheads="1"/>
          </p:cNvSpPr>
          <p:nvPr/>
        </p:nvSpPr>
        <p:spPr bwMode="auto">
          <a:xfrm>
            <a:off x="3657600" y="25146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6" name="Oval 32"/>
          <p:cNvSpPr>
            <a:spLocks noChangeArrowheads="1"/>
          </p:cNvSpPr>
          <p:nvPr/>
        </p:nvSpPr>
        <p:spPr bwMode="auto">
          <a:xfrm>
            <a:off x="3657600" y="4191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7" name="Oval 33"/>
          <p:cNvSpPr>
            <a:spLocks noChangeArrowheads="1"/>
          </p:cNvSpPr>
          <p:nvPr/>
        </p:nvSpPr>
        <p:spPr bwMode="auto">
          <a:xfrm>
            <a:off x="1981200" y="4191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8" name="Oval 34"/>
          <p:cNvSpPr>
            <a:spLocks noChangeArrowheads="1"/>
          </p:cNvSpPr>
          <p:nvPr/>
        </p:nvSpPr>
        <p:spPr bwMode="auto">
          <a:xfrm>
            <a:off x="2514600" y="36576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" name="Oval 35"/>
          <p:cNvSpPr>
            <a:spLocks noChangeArrowheads="1"/>
          </p:cNvSpPr>
          <p:nvPr/>
        </p:nvSpPr>
        <p:spPr bwMode="auto">
          <a:xfrm>
            <a:off x="4191000" y="36576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" name="Oval 36"/>
          <p:cNvSpPr>
            <a:spLocks noChangeArrowheads="1"/>
          </p:cNvSpPr>
          <p:nvPr/>
        </p:nvSpPr>
        <p:spPr bwMode="auto">
          <a:xfrm>
            <a:off x="4191000" y="1981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" name="Oval 37"/>
          <p:cNvSpPr>
            <a:spLocks noChangeArrowheads="1"/>
          </p:cNvSpPr>
          <p:nvPr/>
        </p:nvSpPr>
        <p:spPr bwMode="auto">
          <a:xfrm>
            <a:off x="2514600" y="1981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" name="Text Box 39"/>
          <p:cNvSpPr txBox="1">
            <a:spLocks noChangeArrowheads="1"/>
          </p:cNvSpPr>
          <p:nvPr/>
        </p:nvSpPr>
        <p:spPr bwMode="auto">
          <a:xfrm>
            <a:off x="7312025" y="3656013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006699"/>
                </a:solidFill>
              </a:rPr>
              <a:t>8</a:t>
            </a:r>
            <a:endParaRPr lang="ru-RU" sz="4000" b="1" i="1" dirty="0">
              <a:solidFill>
                <a:srgbClr val="006699"/>
              </a:solidFill>
            </a:endParaRPr>
          </a:p>
        </p:txBody>
      </p:sp>
      <p:sp>
        <p:nvSpPr>
          <p:cNvPr id="73" name="TextBox 31"/>
          <p:cNvSpPr txBox="1">
            <a:spLocks noChangeArrowheads="1"/>
          </p:cNvSpPr>
          <p:nvPr/>
        </p:nvSpPr>
        <p:spPr bwMode="auto">
          <a:xfrm>
            <a:off x="2057400" y="4267200"/>
            <a:ext cx="3381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  <a:endParaRPr lang="ru-RU"/>
          </a:p>
        </p:txBody>
      </p:sp>
      <p:sp>
        <p:nvSpPr>
          <p:cNvPr id="74" name="TextBox 33"/>
          <p:cNvSpPr txBox="1">
            <a:spLocks noChangeArrowheads="1"/>
          </p:cNvSpPr>
          <p:nvPr/>
        </p:nvSpPr>
        <p:spPr bwMode="auto">
          <a:xfrm>
            <a:off x="3733800" y="4267200"/>
            <a:ext cx="3381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endParaRPr lang="ru-RU"/>
          </a:p>
        </p:txBody>
      </p:sp>
      <p:sp>
        <p:nvSpPr>
          <p:cNvPr id="75" name="TextBox 34"/>
          <p:cNvSpPr txBox="1">
            <a:spLocks noChangeArrowheads="1"/>
          </p:cNvSpPr>
          <p:nvPr/>
        </p:nvSpPr>
        <p:spPr bwMode="auto">
          <a:xfrm>
            <a:off x="4267200" y="3733800"/>
            <a:ext cx="350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  <a:endParaRPr lang="ru-RU"/>
          </a:p>
        </p:txBody>
      </p:sp>
      <p:sp>
        <p:nvSpPr>
          <p:cNvPr id="76" name="TextBox 35"/>
          <p:cNvSpPr txBox="1">
            <a:spLocks noChangeArrowheads="1"/>
          </p:cNvSpPr>
          <p:nvPr/>
        </p:nvSpPr>
        <p:spPr bwMode="auto">
          <a:xfrm>
            <a:off x="2590800" y="3733800"/>
            <a:ext cx="350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  <a:endParaRPr lang="ru-RU"/>
          </a:p>
        </p:txBody>
      </p:sp>
      <p:sp>
        <p:nvSpPr>
          <p:cNvPr id="77" name="TextBox 36"/>
          <p:cNvSpPr txBox="1">
            <a:spLocks noChangeArrowheads="1"/>
          </p:cNvSpPr>
          <p:nvPr/>
        </p:nvSpPr>
        <p:spPr bwMode="auto">
          <a:xfrm>
            <a:off x="1770063" y="2220913"/>
            <a:ext cx="3381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E</a:t>
            </a:r>
            <a:endParaRPr lang="ru-RU" dirty="0"/>
          </a:p>
        </p:txBody>
      </p:sp>
      <p:sp>
        <p:nvSpPr>
          <p:cNvPr id="78" name="TextBox 37"/>
          <p:cNvSpPr txBox="1">
            <a:spLocks noChangeArrowheads="1"/>
          </p:cNvSpPr>
          <p:nvPr/>
        </p:nvSpPr>
        <p:spPr bwMode="auto">
          <a:xfrm>
            <a:off x="3446463" y="2220913"/>
            <a:ext cx="325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</a:t>
            </a:r>
            <a:endParaRPr lang="ru-RU"/>
          </a:p>
        </p:txBody>
      </p:sp>
      <p:sp>
        <p:nvSpPr>
          <p:cNvPr id="79" name="TextBox 38"/>
          <p:cNvSpPr txBox="1">
            <a:spLocks noChangeArrowheads="1"/>
          </p:cNvSpPr>
          <p:nvPr/>
        </p:nvSpPr>
        <p:spPr bwMode="auto">
          <a:xfrm>
            <a:off x="3979863" y="1687513"/>
            <a:ext cx="3635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G</a:t>
            </a:r>
            <a:endParaRPr lang="ru-RU"/>
          </a:p>
        </p:txBody>
      </p:sp>
      <p:sp>
        <p:nvSpPr>
          <p:cNvPr id="80" name="TextBox 39"/>
          <p:cNvSpPr txBox="1">
            <a:spLocks noChangeArrowheads="1"/>
          </p:cNvSpPr>
          <p:nvPr/>
        </p:nvSpPr>
        <p:spPr bwMode="auto">
          <a:xfrm>
            <a:off x="2303463" y="1687513"/>
            <a:ext cx="3508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H</a:t>
            </a:r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3851920" y="476672"/>
            <a:ext cx="147668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Comic Sans MS" pitchFamily="66" charset="0"/>
              </a:rPr>
              <a:t>Куб</a:t>
            </a:r>
            <a:endParaRPr lang="ru-RU" sz="60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1" grpId="0"/>
      <p:bldP spid="63" grpId="0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78731" y="714356"/>
            <a:ext cx="3481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9058" y="928670"/>
            <a:ext cx="17047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2143116"/>
            <a:ext cx="7511480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Учиться находить пересечение </a:t>
            </a:r>
          </a:p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элементов м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ногогранника:</a:t>
            </a:r>
          </a:p>
          <a:p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ребер в определенной вершине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Светлана\матем\геометрия\уроки по наглядной геометрии\шаблоны для презентаций\презентация по мате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687783" y="2967335"/>
            <a:ext cx="17684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№ </a:t>
            </a:r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21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104</Words>
  <Application>Microsoft Office PowerPoint</Application>
  <PresentationFormat>Экран (4:3)</PresentationFormat>
  <Paragraphs>59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61</cp:revision>
  <dcterms:created xsi:type="dcterms:W3CDTF">2020-11-30T14:44:32Z</dcterms:created>
  <dcterms:modified xsi:type="dcterms:W3CDTF">2021-06-07T14:31:51Z</dcterms:modified>
</cp:coreProperties>
</file>