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59" r:id="rId3"/>
    <p:sldId id="270" r:id="rId4"/>
    <p:sldId id="271" r:id="rId5"/>
    <p:sldId id="272" r:id="rId6"/>
    <p:sldId id="273" r:id="rId7"/>
    <p:sldId id="274" r:id="rId8"/>
    <p:sldId id="275" r:id="rId9"/>
    <p:sldId id="276" r:id="rId10"/>
    <p:sldId id="264" r:id="rId11"/>
    <p:sldId id="269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84" y="-3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A9F2C7B-965E-40F8-B64A-17AAD83BD8B6}" type="datetimeFigureOut">
              <a:rPr lang="ru-RU" smtClean="0"/>
              <a:t>07.06.2021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A0F6B9A-548B-41AB-A31A-5A1E17E296C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976" y="571480"/>
            <a:ext cx="7315224" cy="292895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Утренняя гимнастика.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Инструкция</a:t>
            </a:r>
            <a:b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для педагогов и воспитателей.</a:t>
            </a:r>
            <a:endParaRPr lang="ru-RU" sz="3200" dirty="0"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6248" y="5357826"/>
            <a:ext cx="4208528" cy="1000132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Составила инструктор по физкультуре </a:t>
            </a:r>
            <a:r>
              <a:rPr lang="ru-RU" dirty="0" err="1" smtClean="0">
                <a:solidFill>
                  <a:srgbClr val="002060"/>
                </a:solidFill>
              </a:rPr>
              <a:t>Ефременко</a:t>
            </a:r>
            <a:r>
              <a:rPr lang="ru-RU" dirty="0" smtClean="0">
                <a:solidFill>
                  <a:srgbClr val="002060"/>
                </a:solidFill>
              </a:rPr>
              <a:t> И.А.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</a:rPr>
              <a:t>ГБДОУ № 100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2050" name="Picture 2" descr="https://pandia.ru/text/80/371/images/image003_3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3786190"/>
            <a:ext cx="5500726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786" name="Picture 2" descr="https://avatars.mds.yandex.net/get-pdb/1447163/41425ee3-0cb9-46ae-9da9-f70ad63b0027/s120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6" y="3857628"/>
            <a:ext cx="3130541" cy="18652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07209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i="1" cap="small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Польза утренней зарядки</a:t>
            </a:r>
            <a:r>
              <a:rPr lang="ru-RU" b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ru-RU" sz="27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Помогает быстрее проснуться;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Улучшает общее самочувствие;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Дает заряд бодрости, помогает наполнить свой день энергией;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Повышает настроение и работоспособность;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Укрепляет здоровье;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Улучшает подвижность суставов;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Активизирует все процессы в организме;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Помогает поддерживать хорошую фигуру;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b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Продлевает жизнь;</a:t>
            </a:r>
            <a:r>
              <a:rPr lang="en-US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​</a:t>
            </a:r>
            <a:r>
              <a:rPr lang="en-US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8" name="Picture 10" descr="https://i.pinimg.com/736x/68/0e/97/680e97b6b1973be0db9941b9dca1ed92--clipart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2285992"/>
            <a:ext cx="1928826" cy="2928958"/>
          </a:xfrm>
          <a:prstGeom prst="rect">
            <a:avLst/>
          </a:prstGeom>
          <a:noFill/>
        </p:spPr>
      </p:pic>
      <p:pic>
        <p:nvPicPr>
          <p:cNvPr id="114696" name="Picture 8" descr="https://1.bp.blogspot.com/-mVUTufn4uY8/XO-XngmqOVI/AAAAAAAAAA4/SCPsHSRqWxYiRoEhDa3_Rv00dnvlggDNACLcBGAs/s1600/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643314"/>
            <a:ext cx="2143125" cy="278606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5918" y="428604"/>
            <a:ext cx="6672282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Что такое утренняя гимнастика</a:t>
            </a:r>
            <a:r>
              <a:rPr lang="en-GB" sz="2400" dirty="0" smtClean="0">
                <a:solidFill>
                  <a:srgbClr val="FF0000"/>
                </a:solidFill>
              </a:rPr>
              <a:t>?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1500174"/>
            <a:ext cx="6715172" cy="485778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 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Утренняя гимнастика – это комплекс упражнений,</a:t>
            </a:r>
          </a:p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который настраивает, заряжает весь организм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человека положительной энергией и бодростью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весь предстоящий день в целом.</a:t>
            </a:r>
          </a:p>
          <a:p>
            <a:pPr algn="ctr"/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формирование и совершенствование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двигательных навыков при помощи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утренней гимнастики, сохранение и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укрепление здоровья ребенка, изучение и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внедрение инновационных приёмов и</a:t>
            </a:r>
            <a:endParaRPr lang="ru-RU" sz="2600" dirty="0" smtClean="0"/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подходов в проведении утренней</a:t>
            </a:r>
          </a:p>
          <a:p>
            <a:pPr algn="ctr"/>
            <a:r>
              <a:rPr lang="ru-RU" sz="2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гимнастики в ДОУ.</a:t>
            </a:r>
          </a:p>
          <a:p>
            <a:pPr algn="ctr"/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4690" name="AutoShape 2" descr="data:image/jpg;base64,%20/9j/4AAQSkZJRgABAQEAYABgAAD/2wBDAAUDBAQEAwUEBAQFBQUGBwwIBwcHBw8LCwkMEQ8SEhEPERETFhwXExQaFRERGCEYGh0dHx8fExciJCIeJBweHx7/2wBDAQUFBQcGBw4ICA4eFBEUHh4eHh4eHh4eHh4eHh4eHh4eHh4eHh4eHh4eHh4eHh4eHh4eHh4eHh4eHh4eHh4eHh7/wAARCABqAM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SgBaK53xD4kt9JGoSTyeXDp9mbqc8ZIwSFH5VxXwI+LLfEW41exurGOzurBldPLYlXiYkDOe4I5+tZ+1jzqHUzlVjGSg3qz1eikU8UtaGgUUUUAFFFFABRRRQAUUUUAFFFFABRRRQAUUUUAFFFFABRRRQAUVQ1rUI9OtPOfBZ3WNATjLE15j8UvjTp3w+8R2ek39m9+skYlungYK0CnpgH73rjis6lWNP4mRUqRprmkeu0VX066gvbGC9tpBJBPGssbjoysMg/kan7VaLPnf9ojWGtdI8VAMR50sNov5LkfzrB/Yiht4Nb8TvPOgvJYoBDGT8zR5csR64O386h/aQvrWbQb398gkfXn3AnkBd4H8hXT/sqp4Ts/A41pltpdbluJUaTaGlVRgBF9Bjr615l39Zv0R58oznjYqPRH0KvSlqCwnW4tIphjDrng1PXpppq6PQtYKKKKYBRRRQAUUUUAFFFFABRRRQAUUUUAFFFBoAKKQkCvLPiV8cPCHhB5LK3mOtaomQba0YbUP+2/QfTk+1aUqNSrLlgrszq1oUo803Y9Uor488Q/tC+P9ULJpq2Ojwt08mLzJB/wJv6CuL1Dxv48vd0134s1uTPJAumUfkuBXsU8hxEleTSPJqZ5Qi7RTZ9ffGtp7fwW2oW+7fZ3Mcpx2XO0/wA6+I/jVqd1qfji5mnYt50URXPoEA/pSTeO/FYD276/q01u3EkUt27K47ggnBqD4lwyMdM1ZDuSSLYT6Hgj+Zrxc3y94dJ3uaSxKxdF2ja1mfY/7MPi2z8QfCzR9Pa7j/tPTbcW1zAWG8BOFbHXBGOfWvVeor5T/ZK1nQtK0O51C4gWfWbqXyQy4zHEMYUemTyfw9K+nNP1BZIE89gshHODkZ+tcVKulFRm9T0sLGpKipSRV1Xwj4X1W4+06n4d0q9m3Bt89qjkkdDyOtcd410LTfD2uaLqmmWNtY20sptJo7eJY0DNkq2FAGc5r0sHI4wRXO/EfR5tb8I3lna4N2gWe2HrIh3KPxxj8a1rU1UptHRRnyVFIdol19mkELk+U5+X/ZaugrzLwv4ittSsY1kby51G2WNuGVhwQR6g13Whait5GYmP72Phs/xDsRXDgK7/AIU9zrxdH/l5HY1KKKK9Q4AooooAKKKKACiiigAooooAKKKKACkftS1zHxW1ifw/8ONf1m1fZcWljK8Tf3X24B/AmnFczSFJ2TZ4D+0j8aLubULzwR4VnaCGFjDqF6jYZ2HBjQjoOxPU9K8AtY1A6c5rOtZXkJllYvI53OzHJZj1JP1rTt2Ar7rL8NToU0o7nxOPxE6025GzplqsjgV3vhzw1BeqEkUENXCaXdLG4JNegeGdeityuSBj3r1umh5Tub//AAqHRr2Pd5JUnqQawvGHwvQaP/Z4uJDBGQyKT0I6c131j4yt0hAMgrF8S+LoJomCsDxXmvDOrK1WKaNo16kF7smjwtrfxH4NmX+y7wrFFIX2BRhzjHPc9K9x+DnxhXWIxY3zeXdxgCSJj1HqPUV5T4n1Bbl37ivP76SfT9QTULGZoZ4zuV1NePm+Q4evTvBWa7H0GT5zVoT5Z6xZ+hGk66ZIlktpVZepjY8fh6V0Wn6lb3Ywf3cndWrw74YaL4s1r4faH4n0u7tpzfWwkkgkJjZWBIODyCMjiuq03X77Sr9NP8SafLp9w/8Aq2fBST1ww4NfAXxOFbTV0j7lxw+IV46MtfGLw5bw6bN4s01Ra3lqVa58vgTx9CSP7w459ARU/haS8t4be5Mgc4DA+oPUflV/W1fWvDl/pUUy+VeQNGC3O0nuK5qHVf8AhGNOsNL1aSNbkjyo5CflkI9P0rgzHMaFJRq3s/xLpL2UHGo9D1a2mSeFZYzlWGRUw6V4v4Y+KC2fxPPhDVYPs9rdoptrh24aUjjHop6fWvZkbK5r2sBi1jKCqpWueR7SEpSjF7DqKTPFIG5rtGOqnq+p6fpOnzahql5BZ2kK7pJpnCog9yaz/F/iCHQLBZmiM9xMxjt4AQDI+M4z2HHWuD0jXk16yk0jXI47gvIZAlyhUMd2QrLnnaePQ4zXLXxUaLs9TopYWdSPMtjWvfiXZnWV07T7YzK8nlx3LsRHIfVcdu2TgHtSeJ4/HFzINQsdTSC2iTJs4F2sx7ncc5+nFc1pfh1dFv59c8SavaSy3eVaGMFYIgrkxiNWJI+U4b1PNbmpeNo/srQ6WR93HnyDCj2UdWP6V81muPSjKE6llbpoz0KOHtyuEL+pL4V8bTBoo9Vl8yGQhRMRhkPv6ivRQwIyORXz2ZdtiY3dWbk/L0r2bwDfNqHhLT7qRizmPYxPcqdpP6VycH5vXxPPhq8ubl1Te9is2wkKdqkFa50AopFor7o8UWuN+N2j3evfCjxHpViSLmaxcxgDO4r8238cYrsqRxkYIyKcZcrTFJcyaPy+tJSMA8e3pWlBP717X+0/8FZvD17P4x8J2byaROxkvbWJcm1cnl1A/gJ/L6V8/wAU/oa+wwmMjUgmj5TFYRwk0zoYbnb3q9b6lJHjDGuYjualF1716UcSjz3hmdZ/bcwGN5/Oq9xq8r9XP51zZuh61G95jvRLFREsKzTu7wtnLVj3KXF9dxWdrG000ziOONRlmYnAAH1qJ7mSWRYoUaWV2CoiDJYnoAB1Jr6s/Zh+BV7ouoW3jjxpBsv0G7T9PPJgJGPMk/2sHhe3Xr08rG5hGnFnp4LAOUk+h7r8MNCk8N/DzQNBkUJLZWEUUoH98KN3/j2aPF3h6bXrWWzmkge3fDR7sh4WHRlIFdIBilr4+pFVL8x9XTfs/hPC77xLN8O7htL8VHy48E292f8AVSr6g+vqOtc/r+r+GPipp0cmj6sYtQsw2yGXgNn1XqM/3hmvevF/hnRfFmiT6Nr1hHeWcw5Vxyp7Mp6qw9RXxV8b/hbrPwl1uDU9Jvp59HuJCLS5BxLC/Xy3x3x0PQ/pXy2aZHKrP21ObTW3Zd9DLH4mdSPLUinHr3IfFq6lZana2usNc29zat/o8pOcDORtbuM89eK9psPj1fw2EUc2j+bIECiUXPDEDGcFe9eLaH8TbHVLIaZ40sRdxdp0UFvqR2PuK39Ouvhy9xBb6Tba3rt3If3VlCrkk+gGAT+dedTxGJw/ucjT/u7M8aFGdOXNhqqs+kt1/melaj8dPEU2myxWWjQQXDqQk7Nv2H124AJrzzRfil8QdO187tdu7mWRtz/amBiI9AnQfhiu5svBviTUbYSWvwtks48cfatRSJz+G/P51yHjD4c+KBPvn+H+uqR0axulnH6MTXfCtjpazhNf16jq4XF1HzOp92n6HTeIPiQ3iqOzN5GtpqlnuXarfuplOORn7rDHfg1HY6863A88Msg/vDDD868x1fQtV8O6NLqF3oPiOxAIVH1C2Kxbj0BOOPbmvU/D+g+O9Z8I6J5lna6natbi4t1WVPMVSPuktgnGemaVXGzp29pBtvRLZs9nKq+JhL2NfWP83+Z0/hLWtKutXH9rSxtOynZLOwEaAfwjPA/rVL4lt4fhjOp29/BDe9PLhm3LL07dPxGOlVZvCusSWr2t94H1Aq42t5aAnHsVNZ9r8INQ1CZVt/DuqWcZ6tc3aIoH6t+Qryas54hOksNJX7o+n54x972iMiy1iW/uItP0+GS6u5yFiijXcxNfTPgjSpNF8LWGmzkGeKL96R03k5bH4msf4Z+ANL8GWJ8iCJr+UfvpwMnH90E84/Ku0r6DIMkjgE6kvif4Hl47GOu+VbIQdaKWivpDzwooooAa6K4KsAynggjgivF/if8As6+C/Fs0uoaXu8Pak/LSWqAwyH1aPgZ91Ir2qirhUlTd4uxE6cZq0kfEXiT9mT4j6ZufS5NL1mIfd8mfypD/AMBcAfrXEXfwj+KVq+yXwLrJOcZjhDj81Jr9FKK7Y5nWW5yPL6T2PzwsPgz8V75wsPgnUo8nG6fZEB/30RXoHhH9lfxnqEqSeJdV0/RYMjckJ+0TEd+BhR+Zr7PoqZ5hVkOOBpRPNvhh8F/AvgHy7nTdO+2amowdQvCJJc/7PZPwANekjgUUVxyk5O7Z1xioqyQUUUVJQlUNd0bS9d0ybTNYsYL6zmGJIZkDK34f1rQpG6Umriaujyqb9nn4TyT+b/wjbp/spdyhfy3V2nhLwT4V8JweV4e0Oz0/I5eOP52+rHk/nVrVdcg0+9S1ljcMy7gx4U/T1NZ2p6lPNiNbprVj0WMAsc+3X+VcdXEUaLtbU0p4Nu0lE6b7o6/nUMt3bR/6yeNT6bq5i2NoVdrmdgUJ3F5S2OemfX2FWrLSJ7pWuI764tInPyRiFQcevzAnms6eMnWdqcfvN5UIQ+KRb1ptJ1bTrjTb6yN/aXCGOWJoso6n1zWB4U0yXw5ZW9lDGFsbIslqryZZYc/KpPqBj8q34/D0eczajqE/sZQg/wDHQKvwabZw42wAn1clj+tE6FerJOTSsEalOF7dSeF1lRZF5VgCPxqQUAYpa9BLQ5QooopgFFFFABRRRQAUUUUAFFFFABRRRQAUUUUAFFFFABRRRQBWvrC0vPLNzAshjO5CeqnvismXwtp7G6aNp4WuWy7I+CPYHrj2rforOdKE/iRcas4fCyjY6XZWip5cKllGFZuSPp6VeAooqoxUVZIlybd2FFFFUIKKKKACiiigAooooA/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4692" name="AutoShape 4" descr="data:image/jpg;base64,%20/9j/4AAQSkZJRgABAQEAYABgAAD/2wBDAAUDBAQEAwUEBAQFBQUGBwwIBwcHBw8LCwkMEQ8SEhEPERETFhwXExQaFRERGCEYGh0dHx8fExciJCIeJBweHx7/2wBDAQUFBQcGBw4ICA4eFBEUHh4eHh4eHh4eHh4eHh4eHh4eHh4eHh4eHh4eHh4eHh4eHh4eHh4eHh4eHh4eHh4eHh7/wAARCABqAM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SgBaK53xD4kt9JGoSTyeXDp9mbqc8ZIwSFH5VxXwI+LLfEW41exurGOzurBldPLYlXiYkDOe4I5+tZ+1jzqHUzlVjGSg3qz1eikU8UtaGgUUUUAFFFFABRRRQAUUUUAFFFFABRRRQAUUUUAFFFFABRRRQAUVQ1rUI9OtPOfBZ3WNATjLE15j8UvjTp3w+8R2ek39m9+skYlungYK0CnpgH73rjis6lWNP4mRUqRprmkeu0VX066gvbGC9tpBJBPGssbjoysMg/kan7VaLPnf9ojWGtdI8VAMR50sNov5LkfzrB/Yiht4Nb8TvPOgvJYoBDGT8zR5csR64O386h/aQvrWbQb398gkfXn3AnkBd4H8hXT/sqp4Ts/A41pltpdbluJUaTaGlVRgBF9Bjr615l39Zv0R58oznjYqPRH0KvSlqCwnW4tIphjDrng1PXpppq6PQtYKKKKYBRRRQAUUUUAFFFFABRRRQAUUUUAFFFBoAKKQkCvLPiV8cPCHhB5LK3mOtaomQba0YbUP+2/QfTk+1aUqNSrLlgrszq1oUo803Y9Uor488Q/tC+P9ULJpq2Ojwt08mLzJB/wJv6CuL1Dxv48vd0134s1uTPJAumUfkuBXsU8hxEleTSPJqZ5Qi7RTZ9ffGtp7fwW2oW+7fZ3Mcpx2XO0/wA6+I/jVqd1qfji5mnYt50URXPoEA/pSTeO/FYD276/q01u3EkUt27K47ggnBqD4lwyMdM1ZDuSSLYT6Hgj+Zrxc3y94dJ3uaSxKxdF2ja1mfY/7MPi2z8QfCzR9Pa7j/tPTbcW1zAWG8BOFbHXBGOfWvVeor5T/ZK1nQtK0O51C4gWfWbqXyQy4zHEMYUemTyfw9K+nNP1BZIE89gshHODkZ+tcVKulFRm9T0sLGpKipSRV1Xwj4X1W4+06n4d0q9m3Bt89qjkkdDyOtcd410LTfD2uaLqmmWNtY20sptJo7eJY0DNkq2FAGc5r0sHI4wRXO/EfR5tb8I3lna4N2gWe2HrIh3KPxxj8a1rU1UptHRRnyVFIdol19mkELk+U5+X/ZaugrzLwv4ittSsY1kby51G2WNuGVhwQR6g13Whait5GYmP72Phs/xDsRXDgK7/AIU9zrxdH/l5HY1KKKK9Q4AooooAKKKKACiiigAooooAKKKKACkftS1zHxW1ifw/8ONf1m1fZcWljK8Tf3X24B/AmnFczSFJ2TZ4D+0j8aLubULzwR4VnaCGFjDqF6jYZ2HBjQjoOxPU9K8AtY1A6c5rOtZXkJllYvI53OzHJZj1JP1rTt2Ar7rL8NToU0o7nxOPxE6025GzplqsjgV3vhzw1BeqEkUENXCaXdLG4JNegeGdeityuSBj3r1umh5Tub//AAqHRr2Pd5JUnqQawvGHwvQaP/Z4uJDBGQyKT0I6c131j4yt0hAMgrF8S+LoJomCsDxXmvDOrK1WKaNo16kF7smjwtrfxH4NmX+y7wrFFIX2BRhzjHPc9K9x+DnxhXWIxY3zeXdxgCSJj1HqPUV5T4n1Bbl37ivP76SfT9QTULGZoZ4zuV1NePm+Q4evTvBWa7H0GT5zVoT5Z6xZ+hGk66ZIlktpVZepjY8fh6V0Wn6lb3Ywf3cndWrw74YaL4s1r4faH4n0u7tpzfWwkkgkJjZWBIODyCMjiuq03X77Sr9NP8SafLp9w/8Aq2fBST1ww4NfAXxOFbTV0j7lxw+IV46MtfGLw5bw6bN4s01Ra3lqVa58vgTx9CSP7w459ARU/haS8t4be5Mgc4DA+oPUflV/W1fWvDl/pUUy+VeQNGC3O0nuK5qHVf8AhGNOsNL1aSNbkjyo5CflkI9P0rgzHMaFJRq3s/xLpL2UHGo9D1a2mSeFZYzlWGRUw6V4v4Y+KC2fxPPhDVYPs9rdoptrh24aUjjHop6fWvZkbK5r2sBi1jKCqpWueR7SEpSjF7DqKTPFIG5rtGOqnq+p6fpOnzahql5BZ2kK7pJpnCog9yaz/F/iCHQLBZmiM9xMxjt4AQDI+M4z2HHWuD0jXk16yk0jXI47gvIZAlyhUMd2QrLnnaePQ4zXLXxUaLs9TopYWdSPMtjWvfiXZnWV07T7YzK8nlx3LsRHIfVcdu2TgHtSeJ4/HFzINQsdTSC2iTJs4F2sx7ncc5+nFc1pfh1dFv59c8SavaSy3eVaGMFYIgrkxiNWJI+U4b1PNbmpeNo/srQ6WR93HnyDCj2UdWP6V81muPSjKE6llbpoz0KOHtyuEL+pL4V8bTBoo9Vl8yGQhRMRhkPv6ivRQwIyORXz2ZdtiY3dWbk/L0r2bwDfNqHhLT7qRizmPYxPcqdpP6VycH5vXxPPhq8ubl1Te9is2wkKdqkFa50AopFor7o8UWuN+N2j3evfCjxHpViSLmaxcxgDO4r8238cYrsqRxkYIyKcZcrTFJcyaPy+tJSMA8e3pWlBP717X+0/8FZvD17P4x8J2byaROxkvbWJcm1cnl1A/gJ/L6V8/wAU/oa+wwmMjUgmj5TFYRwk0zoYbnb3q9b6lJHjDGuYjualF1716UcSjz3hmdZ/bcwGN5/Oq9xq8r9XP51zZuh61G95jvRLFREsKzTu7wtnLVj3KXF9dxWdrG000ziOONRlmYnAAH1qJ7mSWRYoUaWV2CoiDJYnoAB1Jr6s/Zh+BV7ouoW3jjxpBsv0G7T9PPJgJGPMk/2sHhe3Xr08rG5hGnFnp4LAOUk+h7r8MNCk8N/DzQNBkUJLZWEUUoH98KN3/j2aPF3h6bXrWWzmkge3fDR7sh4WHRlIFdIBilr4+pFVL8x9XTfs/hPC77xLN8O7htL8VHy48E292f8AVSr6g+vqOtc/r+r+GPipp0cmj6sYtQsw2yGXgNn1XqM/3hmvevF/hnRfFmiT6Nr1hHeWcw5Vxyp7Mp6qw9RXxV8b/hbrPwl1uDU9Jvp59HuJCLS5BxLC/Xy3x3x0PQ/pXy2aZHKrP21ObTW3Zd9DLH4mdSPLUinHr3IfFq6lZana2usNc29zat/o8pOcDORtbuM89eK9psPj1fw2EUc2j+bIECiUXPDEDGcFe9eLaH8TbHVLIaZ40sRdxdp0UFvqR2PuK39Ouvhy9xBb6Tba3rt3If3VlCrkk+gGAT+dedTxGJw/ucjT/u7M8aFGdOXNhqqs+kt1/melaj8dPEU2myxWWjQQXDqQk7Nv2H124AJrzzRfil8QdO187tdu7mWRtz/amBiI9AnQfhiu5svBviTUbYSWvwtks48cfatRSJz+G/P51yHjD4c+KBPvn+H+uqR0axulnH6MTXfCtjpazhNf16jq4XF1HzOp92n6HTeIPiQ3iqOzN5GtpqlnuXarfuplOORn7rDHfg1HY6863A88Msg/vDDD868x1fQtV8O6NLqF3oPiOxAIVH1C2Kxbj0BOOPbmvU/D+g+O9Z8I6J5lna6natbi4t1WVPMVSPuktgnGemaVXGzp29pBtvRLZs9nKq+JhL2NfWP83+Z0/hLWtKutXH9rSxtOynZLOwEaAfwjPA/rVL4lt4fhjOp29/BDe9PLhm3LL07dPxGOlVZvCusSWr2t94H1Aq42t5aAnHsVNZ9r8INQ1CZVt/DuqWcZ6tc3aIoH6t+Qryas54hOksNJX7o+n54x972iMiy1iW/uItP0+GS6u5yFiijXcxNfTPgjSpNF8LWGmzkGeKL96R03k5bH4msf4Z+ANL8GWJ8iCJr+UfvpwMnH90E84/Ku0r6DIMkjgE6kvif4Hl47GOu+VbIQdaKWivpDzwooooAa6K4KsAynggjgivF/if8As6+C/Fs0uoaXu8Pak/LSWqAwyH1aPgZ91Ir2qirhUlTd4uxE6cZq0kfEXiT9mT4j6ZufS5NL1mIfd8mfypD/AMBcAfrXEXfwj+KVq+yXwLrJOcZjhDj81Jr9FKK7Y5nWW5yPL6T2PzwsPgz8V75wsPgnUo8nG6fZEB/30RXoHhH9lfxnqEqSeJdV0/RYMjckJ+0TEd+BhR+Zr7PoqZ5hVkOOBpRPNvhh8F/AvgHy7nTdO+2amowdQvCJJc/7PZPwANekjgUUVxyk5O7Z1xioqyQUUUVJQlUNd0bS9d0ybTNYsYL6zmGJIZkDK34f1rQpG6Umriaujyqb9nn4TyT+b/wjbp/spdyhfy3V2nhLwT4V8JweV4e0Oz0/I5eOP52+rHk/nVrVdcg0+9S1ljcMy7gx4U/T1NZ2p6lPNiNbprVj0WMAsc+3X+VcdXEUaLtbU0p4Nu0lE6b7o6/nUMt3bR/6yeNT6bq5i2NoVdrmdgUJ3F5S2OemfX2FWrLSJ7pWuI764tInPyRiFQcevzAnms6eMnWdqcfvN5UIQ+KRb1ptJ1bTrjTb6yN/aXCGOWJoso6n1zWB4U0yXw5ZW9lDGFsbIslqryZZYc/KpPqBj8q34/D0eczajqE/sZQg/wDHQKvwabZw42wAn1clj+tE6FerJOTSsEalOF7dSeF1lRZF5VgCPxqQUAYpa9BLQ5QooopgFFFFABRRRQAUUUUAFFFFABRRRQAUUUUAFFFFABRRRQBWvrC0vPLNzAshjO5CeqnvismXwtp7G6aNp4WuWy7I+CPYHrj2rforOdKE/iRcas4fCyjY6XZWip5cKllGFZuSPp6VeAooqoxUVZIlybd2FFFFUIKKKKACiiigAooooA/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4694" name="AutoShape 6" descr="data:image/jpg;base64,%20/9j/4AAQSkZJRgABAQEAYABgAAD/2wBDAAUDBAQEAwUEBAQFBQUGBwwIBwcHBw8LCwkMEQ8SEhEPERETFhwXExQaFRERGCEYGh0dHx8fExciJCIeJBweHx7/2wBDAQUFBQcGBw4ICA4eFBEUHh4eHh4eHh4eHh4eHh4eHh4eHh4eHh4eHh4eHh4eHh4eHh4eHh4eHh4eHh4eHh4eHh7/wAARCABqAMc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7LooooAKKKKACiiigAooooAKKKSgBaK53xD4kt9JGoSTyeXDp9mbqc8ZIwSFH5VxXwI+LLfEW41exurGOzurBldPLYlXiYkDOe4I5+tZ+1jzqHUzlVjGSg3qz1eikU8UtaGgUUUUAFFFFABRRRQAUUUUAFFFFABRRRQAUUUUAFFFFABRRRQAUVQ1rUI9OtPOfBZ3WNATjLE15j8UvjTp3w+8R2ek39m9+skYlungYK0CnpgH73rjis6lWNP4mRUqRprmkeu0VX066gvbGC9tpBJBPGssbjoysMg/kan7VaLPnf9ojWGtdI8VAMR50sNov5LkfzrB/Yiht4Nb8TvPOgvJYoBDGT8zR5csR64O386h/aQvrWbQb398gkfXn3AnkBd4H8hXT/sqp4Ts/A41pltpdbluJUaTaGlVRgBF9Bjr615l39Zv0R58oznjYqPRH0KvSlqCwnW4tIphjDrng1PXpppq6PQtYKKKKYBRRRQAUUUUAFFFFABRRRQAUUUUAFFFBoAKKQkCvLPiV8cPCHhB5LK3mOtaomQba0YbUP+2/QfTk+1aUqNSrLlgrszq1oUo803Y9Uor488Q/tC+P9ULJpq2Ojwt08mLzJB/wJv6CuL1Dxv48vd0134s1uTPJAumUfkuBXsU8hxEleTSPJqZ5Qi7RTZ9ffGtp7fwW2oW+7fZ3Mcpx2XO0/wA6+I/jVqd1qfji5mnYt50URXPoEA/pSTeO/FYD276/q01u3EkUt27K47ggnBqD4lwyMdM1ZDuSSLYT6Hgj+Zrxc3y94dJ3uaSxKxdF2ja1mfY/7MPi2z8QfCzR9Pa7j/tPTbcW1zAWG8BOFbHXBGOfWvVeor5T/ZK1nQtK0O51C4gWfWbqXyQy4zHEMYUemTyfw9K+nNP1BZIE89gshHODkZ+tcVKulFRm9T0sLGpKipSRV1Xwj4X1W4+06n4d0q9m3Bt89qjkkdDyOtcd410LTfD2uaLqmmWNtY20sptJo7eJY0DNkq2FAGc5r0sHI4wRXO/EfR5tb8I3lna4N2gWe2HrIh3KPxxj8a1rU1UptHRRnyVFIdol19mkELk+U5+X/ZaugrzLwv4ittSsY1kby51G2WNuGVhwQR6g13Whait5GYmP72Phs/xDsRXDgK7/AIU9zrxdH/l5HY1KKKK9Q4AooooAKKKKACiiigAooooAKKKKACkftS1zHxW1ifw/8ONf1m1fZcWljK8Tf3X24B/AmnFczSFJ2TZ4D+0j8aLubULzwR4VnaCGFjDqF6jYZ2HBjQjoOxPU9K8AtY1A6c5rOtZXkJllYvI53OzHJZj1JP1rTt2Ar7rL8NToU0o7nxOPxE6025GzplqsjgV3vhzw1BeqEkUENXCaXdLG4JNegeGdeityuSBj3r1umh5Tub//AAqHRr2Pd5JUnqQawvGHwvQaP/Z4uJDBGQyKT0I6c131j4yt0hAMgrF8S+LoJomCsDxXmvDOrK1WKaNo16kF7smjwtrfxH4NmX+y7wrFFIX2BRhzjHPc9K9x+DnxhXWIxY3zeXdxgCSJj1HqPUV5T4n1Bbl37ivP76SfT9QTULGZoZ4zuV1NePm+Q4evTvBWa7H0GT5zVoT5Z6xZ+hGk66ZIlktpVZepjY8fh6V0Wn6lb3Ywf3cndWrw74YaL4s1r4faH4n0u7tpzfWwkkgkJjZWBIODyCMjiuq03X77Sr9NP8SafLp9w/8Aq2fBST1ww4NfAXxOFbTV0j7lxw+IV46MtfGLw5bw6bN4s01Ra3lqVa58vgTx9CSP7w459ARU/haS8t4be5Mgc4DA+oPUflV/W1fWvDl/pUUy+VeQNGC3O0nuK5qHVf8AhGNOsNL1aSNbkjyo5CflkI9P0rgzHMaFJRq3s/xLpL2UHGo9D1a2mSeFZYzlWGRUw6V4v4Y+KC2fxPPhDVYPs9rdoptrh24aUjjHop6fWvZkbK5r2sBi1jKCqpWueR7SEpSjF7DqKTPFIG5rtGOqnq+p6fpOnzahql5BZ2kK7pJpnCog9yaz/F/iCHQLBZmiM9xMxjt4AQDI+M4z2HHWuD0jXk16yk0jXI47gvIZAlyhUMd2QrLnnaePQ4zXLXxUaLs9TopYWdSPMtjWvfiXZnWV07T7YzK8nlx3LsRHIfVcdu2TgHtSeJ4/HFzINQsdTSC2iTJs4F2sx7ncc5+nFc1pfh1dFv59c8SavaSy3eVaGMFYIgrkxiNWJI+U4b1PNbmpeNo/srQ6WR93HnyDCj2UdWP6V81muPSjKE6llbpoz0KOHtyuEL+pL4V8bTBoo9Vl8yGQhRMRhkPv6ivRQwIyORXz2ZdtiY3dWbk/L0r2bwDfNqHhLT7qRizmPYxPcqdpP6VycH5vXxPPhq8ubl1Te9is2wkKdqkFa50AopFor7o8UWuN+N2j3evfCjxHpViSLmaxcxgDO4r8238cYrsqRxkYIyKcZcrTFJcyaPy+tJSMA8e3pWlBP717X+0/8FZvD17P4x8J2byaROxkvbWJcm1cnl1A/gJ/L6V8/wAU/oa+wwmMjUgmj5TFYRwk0zoYbnb3q9b6lJHjDGuYjualF1716UcSjz3hmdZ/bcwGN5/Oq9xq8r9XP51zZuh61G95jvRLFREsKzTu7wtnLVj3KXF9dxWdrG000ziOONRlmYnAAH1qJ7mSWRYoUaWV2CoiDJYnoAB1Jr6s/Zh+BV7ouoW3jjxpBsv0G7T9PPJgJGPMk/2sHhe3Xr08rG5hGnFnp4LAOUk+h7r8MNCk8N/DzQNBkUJLZWEUUoH98KN3/j2aPF3h6bXrWWzmkge3fDR7sh4WHRlIFdIBilr4+pFVL8x9XTfs/hPC77xLN8O7htL8VHy48E292f8AVSr6g+vqOtc/r+r+GPipp0cmj6sYtQsw2yGXgNn1XqM/3hmvevF/hnRfFmiT6Nr1hHeWcw5Vxyp7Mp6qw9RXxV8b/hbrPwl1uDU9Jvp59HuJCLS5BxLC/Xy3x3x0PQ/pXy2aZHKrP21ObTW3Zd9DLH4mdSPLUinHr3IfFq6lZana2usNc29zat/o8pOcDORtbuM89eK9psPj1fw2EUc2j+bIECiUXPDEDGcFe9eLaH8TbHVLIaZ40sRdxdp0UFvqR2PuK39Ouvhy9xBb6Tba3rt3If3VlCrkk+gGAT+dedTxGJw/ucjT/u7M8aFGdOXNhqqs+kt1/melaj8dPEU2myxWWjQQXDqQk7Nv2H124AJrzzRfil8QdO187tdu7mWRtz/amBiI9AnQfhiu5svBviTUbYSWvwtks48cfatRSJz+G/P51yHjD4c+KBPvn+H+uqR0axulnH6MTXfCtjpazhNf16jq4XF1HzOp92n6HTeIPiQ3iqOzN5GtpqlnuXarfuplOORn7rDHfg1HY6863A88Msg/vDDD868x1fQtV8O6NLqF3oPiOxAIVH1C2Kxbj0BOOPbmvU/D+g+O9Z8I6J5lna6natbi4t1WVPMVSPuktgnGemaVXGzp29pBtvRLZs9nKq+JhL2NfWP83+Z0/hLWtKutXH9rSxtOynZLOwEaAfwjPA/rVL4lt4fhjOp29/BDe9PLhm3LL07dPxGOlVZvCusSWr2t94H1Aq42t5aAnHsVNZ9r8INQ1CZVt/DuqWcZ6tc3aIoH6t+Qryas54hOksNJX7o+n54x972iMiy1iW/uItP0+GS6u5yFiijXcxNfTPgjSpNF8LWGmzkGeKL96R03k5bH4msf4Z+ANL8GWJ8iCJr+UfvpwMnH90E84/Ku0r6DIMkjgE6kvif4Hl47GOu+VbIQdaKWivpDzwooooAa6K4KsAynggjgivF/if8As6+C/Fs0uoaXu8Pak/LSWqAwyH1aPgZ91Ir2qirhUlTd4uxE6cZq0kfEXiT9mT4j6ZufS5NL1mIfd8mfypD/AMBcAfrXEXfwj+KVq+yXwLrJOcZjhDj81Jr9FKK7Y5nWW5yPL6T2PzwsPgz8V75wsPgnUo8nG6fZEB/30RXoHhH9lfxnqEqSeJdV0/RYMjckJ+0TEd+BhR+Zr7PoqZ5hVkOOBpRPNvhh8F/AvgHy7nTdO+2amowdQvCJJc/7PZPwANekjgUUVxyk5O7Z1xioqyQUUUVJQlUNd0bS9d0ybTNYsYL6zmGJIZkDK34f1rQpG6Umriaujyqb9nn4TyT+b/wjbp/spdyhfy3V2nhLwT4V8JweV4e0Oz0/I5eOP52+rHk/nVrVdcg0+9S1ljcMy7gx4U/T1NZ2p6lPNiNbprVj0WMAsc+3X+VcdXEUaLtbU0p4Nu0lE6b7o6/nUMt3bR/6yeNT6bq5i2NoVdrmdgUJ3F5S2OemfX2FWrLSJ7pWuI764tInPyRiFQcevzAnms6eMnWdqcfvN5UIQ+KRb1ptJ1bTrjTb6yN/aXCGOWJoso6n1zWB4U0yXw5ZW9lDGFsbIslqryZZYc/KpPqBj8q34/D0eczajqE/sZQg/wDHQKvwabZw42wAn1clj+tE6FerJOTSsEalOF7dSeF1lRZF5VgCPxqQUAYpa9BLQ5QooopgFFFFABRRRQAUUUUAFFFFABRRRQAUUUUAFFFFABRRRQBWvrC0vPLNzAshjO5CeqnvismXwtp7G6aNp4WuWy7I+CPYHrj2rforOdKE/iRcas4fCyjY6XZWip5cKllGFZuSPp6VeAooqoxUVZIlybd2FFFFUIKKKKACiiigAooooA//2Q=="/>
          <p:cNvSpPr>
            <a:spLocks noChangeAspect="1" noChangeArrowheads="1"/>
          </p:cNvSpPr>
          <p:nvPr/>
        </p:nvSpPr>
        <p:spPr bwMode="auto">
          <a:xfrm>
            <a:off x="21272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214950"/>
            <a:ext cx="8183880" cy="185738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Какой должна быть утренняя гимнастика?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Регулярной, систематической. Оздоровительный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эффект достигается с помощью систематического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выполнения.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Умеренной. Все упражнения желательно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выполнять в умеренном темпе во избежание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переутомления ребенка.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 Доступной. Упражнения должны быть простыми и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знакомыми, чтобы детям не пришлось затрачивать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много усилий для их освоения.</a:t>
            </a:r>
            <a:r>
              <a:rPr lang="ru-RU" b="0" dirty="0" smtClean="0"/>
              <a:t> 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 Постепенной. От простого упражнения к сложному. Нагрузка увеличивается и снижается так же постепенно, чтобы привести организм в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относительно спокойное состояние.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 Разнообразной. Заменять упражнения на новые,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чтобы поддерживать интерес ребенка.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6355096" cy="244393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Формы проведения утренней гимнастики: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Традиционная форма с использованием обще-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развивающих упражнений с предметами и без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предметов;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Сюжетная гимнастика: «На прогулке», «Мы в лес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ходили», «Бабочки» и др.;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 Игрового характера (из 3-4 подвижных игр);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 С использованием элементов ритмической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гимнастики, танцевальных движений,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хороводов; 5 Оздоровительный бег;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 С использованием полосы препятствий;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7 С использованием простейших тренажеров;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8 Игровой </a:t>
            </a:r>
            <a:r>
              <a:rPr lang="ru-RU" sz="2200" b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стретчинг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9 Гимнастика на </a:t>
            </a:r>
            <a:r>
              <a:rPr lang="ru-RU" sz="2200" b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фитболах</a:t>
            </a: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10 Степ – аэробика;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11 Гимнастика с элементами дыхательной ,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пальчиковой гимнастики и с упражнениями для</a:t>
            </a:r>
            <a:b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профилактики нарушения осанки.</a:t>
            </a:r>
            <a:r>
              <a:rPr lang="ru-RU" b="0" dirty="0" smtClean="0"/>
              <a:t/>
            </a:r>
            <a:br>
              <a:rPr lang="ru-RU" b="0" dirty="0" smtClean="0"/>
            </a:b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41314" name="Picture 2" descr="https://i.pinimg.com/236x/07/e8/2d/07e82d88ea3c7346dc2a4f5022d00baa--clipart-album.jpg?nii=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3429000"/>
            <a:ext cx="2247900" cy="2876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0290" name="Picture 2" descr="https://avatars.mds.yandex.net/get-pdb/901820/517cb409-7df8-4349-a088-0cc634d19489/s37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286124"/>
            <a:ext cx="5357850" cy="23622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86484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 подборе использования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комплексов зарядки, придерживаться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основных требований: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В зависимости от возраста ребенка и состояния его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здоровья продолжительность утренней зарядки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составляет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2-4 лет до 6 минут;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4-5 лет - 8 минут;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5-6 лет - 10 минут;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6-7 лет - 12 минут</a:t>
            </a:r>
            <a:r>
              <a:rPr lang="ru-RU" sz="2400" b="0" dirty="0" smtClean="0">
                <a:solidFill>
                  <a:srgbClr val="002060"/>
                </a:solidFill>
                <a:effectLst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</a:rPr>
            </a:br>
            <a:endParaRPr lang="ru-RU" sz="2400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928670"/>
            <a:ext cx="8183880" cy="285752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Также увеличивается количество упражнений в</a:t>
            </a:r>
            <a:b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зависимости от возраста ребенка: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от 4-5 упражнений для младшего возраста;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6-8 упражнений для старшего дошкольного возраста.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Ребенок должен выполнять все упражнения четко и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энергично, сохраняя правильное положение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туловища, особенно следить за своей осанкой.</a:t>
            </a:r>
            <a:endParaRPr lang="ru-RU" sz="24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9266" name="Picture 2" descr="https://static8.depositphotos.com/1007989/954/i/450/depositphotos_9548754-stock-photo-kids-exercis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57356" y="3857628"/>
            <a:ext cx="5572164" cy="1990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2" name="Picture 2" descr="http://www.breakthrough-generation.com/uploads/f3332de69121c1be823605b7b23ff92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4143380"/>
            <a:ext cx="5357850" cy="194310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785926"/>
            <a:ext cx="8183880" cy="278608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проводится с детьми ежедневно в утренний отрезок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времени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Комплекс утренней гимнастики состоит из трех частей: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вводной, основной, заключительной.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Вводная часть</a:t>
            </a: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включает в себя различные виды ходьбы и бега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(иногда несложные игровые задания). Это</a:t>
            </a:r>
            <a:b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небольшая разминка.</a:t>
            </a:r>
            <a:endParaRPr lang="ru-RU" sz="2400" b="0" dirty="0"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18" name="Picture 2" descr="http://rogoped.ru/mt-content/uploads/2017/11/thumbnails/sport1_m_243x300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1142984"/>
            <a:ext cx="2314575" cy="28575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643446"/>
            <a:ext cx="8183880" cy="164307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Основная часть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err="1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общеразвивающие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 упражнения с предметами и без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предметов.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Данные упражнения способствуют оздоровлению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организма, развивают силу мышц, подвижность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суставов, формируют правильную осанку и умение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ориентироваться в пространстве.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При выполнении гимнастических упражнений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необходимо соблюдать и чередовать исходные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положения (стоя, сидя, лежа на спине, на животе), так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как статистическая поза отрицательно сказывается на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осанке в целом и на формировании свода стопы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ребенка.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14818"/>
            <a:ext cx="8183880" cy="714380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В заключительной части</a:t>
            </a: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утренней гимнастики проводится ходьба в умеренном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темпе и игры малой подвижности для восстановления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дыхания, включаются элементы здоровье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сберегающих технологий, способствующие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полноценному физическому развитию: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1 Упражнения на восстановление дыхания.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2 Пальчиковые гимнастики.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3 Упражнения для глаз.</a:t>
            </a:r>
            <a:b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700" b="0" dirty="0" smtClean="0">
                <a:solidFill>
                  <a:srgbClr val="002060"/>
                </a:solidFill>
                <a:effectLst/>
                <a:latin typeface="Times New Roman" pitchFamily="18" charset="0"/>
                <a:cs typeface="Times New Roman" pitchFamily="18" charset="0"/>
              </a:rPr>
              <a:t>4 Упражнения для профилактики плоскостопия, массаж,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pic>
        <p:nvPicPr>
          <p:cNvPr id="136194" name="Picture 2" descr="http://loksakool.ee/documents/11645537/0/liigub.jpg/7e23ed90-676e-44a8-84b8-ce315b74a7dc?t=15059090121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357694"/>
            <a:ext cx="6286544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100</TotalTime>
  <Words>34</Words>
  <Application>Microsoft Office PowerPoint</Application>
  <PresentationFormat>Экран (4:3)</PresentationFormat>
  <Paragraphs>26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Утренняя гимнастика. Инструкция для педагогов и воспитателей.</vt:lpstr>
      <vt:lpstr>Что такое утренняя гимнастика?</vt:lpstr>
      <vt:lpstr>   Какой должна быть утренняя гимнастика? 1 Регулярной, систематической. Оздоровительный эффект достигается с помощью систематического выполнения. 2 Умеренной. Все упражнения желательно выполнять в умеренном темпе во избежание переутомления ребенка. 3 Доступной. Упражнения должны быть простыми и знакомыми, чтобы детям не пришлось затрачивать много усилий для их освоения. 4 Постепенной. От простого упражнения к сложному. Нагрузка увеличивается и снижается так же постепенно, чтобы привести организм в относительно спокойное состояние. 5 Разнообразной. Заменять упражнения на новые, чтобы поддерживать интерес ребенка.  </vt:lpstr>
      <vt:lpstr>  Формы проведения утренней гимнастики: 1 Традиционная форма с использованием обще- развивающих упражнений с предметами и без предметов; 2 Сюжетная гимнастика: «На прогулке», «Мы в лес ходили», «Бабочки» и др.; 3 Игрового характера (из 3-4 подвижных игр); 4 С использованием элементов ритмической гимнастики, танцевальных движений, хороводов; 5 Оздоровительный бег; 6 С использованием полосы препятствий; 7 С использованием простейших тренажеров; 8 Игровой стретчинг 9 Гимнастика на фитболах; 10 Степ – аэробика; 11 Гимнастика с элементами дыхательной , пальчиковой гимнастики и с упражнениями для профилактики нарушения осанки.  </vt:lpstr>
      <vt:lpstr>При подборе использования комплексов зарядки, придерживаться основных требований: 1 В зависимости от возраста ребенка и состояния его здоровья продолжительность утренней зарядки составляет 2-4 лет до 6 минут; 4-5 лет - 8 минут; 5-6 лет - 10 минут; 6-7 лет - 12 минут </vt:lpstr>
      <vt:lpstr>Также увеличивается количество упражнений в зависимости от возраста ребенка: от 4-5 упражнений для младшего возраста; 6-8 упражнений для старшего дошкольного возраста. 2 Ребенок должен выполнять все упражнения четко и энергично, сохраняя правильное положение туловища, особенно следить за своей осанкой.</vt:lpstr>
      <vt:lpstr>Утренняя гимнастика проводится с детьми ежедневно в утренний отрезок времени Комплекс утренней гимнастики состоит из трех частей: вводной, основной, заключительной. Вводная часть включает в себя различные виды ходьбы и бега (иногда несложные игровые задания). Это небольшая разминка.</vt:lpstr>
      <vt:lpstr>Основная часть общеразвивающие упражнения с предметами и без предметов. Данные упражнения способствуют оздоровлению организма, развивают силу мышц, подвижность суставов, формируют правильную осанку и умение ориентироваться в пространстве. При выполнении гимнастических упражнений необходимо соблюдать и чередовать исходные положения (стоя, сидя, лежа на спине, на животе), так как статистическая поза отрицательно сказывается на осанке в целом и на формировании свода стопы ребенка. </vt:lpstr>
      <vt:lpstr> В заключительной части утренней гимнастики проводится ходьба в умеренном темпе и игры малой подвижности для восстановления дыхания, включаются элементы здоровье сберегающих технологий, способствующие полноценному физическому развитию: 1 Упражнения на восстановление дыхания. 2 Пальчиковые гимнастики. 3 Упражнения для глаз. 4 Упражнения для профилактики плоскостопия, массаж, </vt:lpstr>
      <vt:lpstr>Польза утренней зарядки​ Помогает быстрее проснуться;​ Улучшает общее самочувствие;​ Дает заряд бодрости, помогает наполнить свой день энергией;​ Повышает настроение и работоспособность;​ Укрепляет здоровье;​ Улучшает подвижность суставов;​ Активизирует все процессы в организме;​ Помогает поддерживать хорошую фигуру;​ Продлевает жизнь;​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Утренняя гимнастика</dc:title>
  <dc:creator>Пользователь Windows</dc:creator>
  <cp:lastModifiedBy>user</cp:lastModifiedBy>
  <cp:revision>10</cp:revision>
  <dcterms:created xsi:type="dcterms:W3CDTF">2020-01-12T18:12:06Z</dcterms:created>
  <dcterms:modified xsi:type="dcterms:W3CDTF">2021-06-07T20:48:09Z</dcterms:modified>
</cp:coreProperties>
</file>