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75545-B143-43CC-95A7-846771EC774F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35015-3553-4E42-9B79-B6607ABA3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Задание 20 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Расставьте все знаки препинания: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укажите цифру(-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), на месте которой(-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в предложении должна(-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стоять запятая(-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ые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 иду вперёд с верой (1) что достигну желаемой цели (2) и что (3) если захочет Бог (4) оправдаюсь в глазах тех (5) кого люблю.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1. Однородное соподчинение придаточных — есть или нет?</a:t>
            </a:r>
          </a:p>
          <a:p>
            <a:r>
              <a:rPr lang="ru-RU" sz="2800" dirty="0"/>
              <a:t>Самая неприятная ловушка! Почему-то многие ученики про нее не знают.</a:t>
            </a:r>
          </a:p>
          <a:p>
            <a:r>
              <a:rPr lang="ru-RU" sz="2800" i="1" dirty="0"/>
              <a:t>Я вспомнил, как сверкнули фары и как она побежала через дорогу.</a:t>
            </a:r>
            <a:endParaRPr lang="ru-RU" sz="2800" dirty="0"/>
          </a:p>
          <a:p>
            <a:r>
              <a:rPr lang="ru-RU" sz="2800" i="1" dirty="0"/>
              <a:t>Я знала, что нужно готовиться к ЕГЭ и что эта статья мне поможет.</a:t>
            </a:r>
            <a:endParaRPr lang="ru-RU" sz="2800" dirty="0"/>
          </a:p>
          <a:p>
            <a:r>
              <a:rPr lang="ru-RU" sz="2800" i="1" dirty="0"/>
              <a:t>Это дом, где родился Иван и прошло моё детство.</a:t>
            </a:r>
            <a:endParaRPr lang="ru-RU" sz="2800" dirty="0"/>
          </a:p>
          <a:p>
            <a:r>
              <a:rPr lang="ru-RU" sz="2800" dirty="0"/>
              <a:t>Казалось бы, разные грамматические основы – почему мы не поставили запятые?</a:t>
            </a:r>
          </a:p>
          <a:p>
            <a:r>
              <a:rPr lang="ru-RU" sz="2800" dirty="0"/>
              <a:t>Если обе придаточные части относятся к одной и той же главной части, отвечают на один вопрос, они считаются однородными. Запятая перед союзом И не ставится:</a:t>
            </a:r>
          </a:p>
          <a:p>
            <a:r>
              <a:rPr lang="ru-RU" sz="2800" i="1" dirty="0"/>
              <a:t>[Главная часть],  (что…) и (что…).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"/>
            <a:ext cx="9144000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 Найти стык союзов и «пожирателя запятых»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Напомню, что стык союзов — это ситуация, когда несколько союзов (чаще всего два) идут подряд.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 хотя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 если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Что когда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Но если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 т.д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Он сказал,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что если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мы опоздаем, то он уедет без нас.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Познакомьтесь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великий и ужасный ТОНОТАК – пожиратель запятых на стыке союзов! Если после стыка союзов в предложении есть продолжение в виде ТО, НО или ТАК, запятая на стыке союзов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СТАВИТСЯ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(он её съел!).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Сравним: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сказал,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что если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 опоздаем, 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он уедет без нас.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сказал,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что, если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 опоздаем, он уедет без нас.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Уходит ТОНОТАК – появляе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тся запятая на стыке союзов.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3. Проверяем, что соединяет союз «И».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Особое внимание обращаем на стыки союзов, где «И» – первый союз: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 хотя…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 когда…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 если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Я волнуюсь перед экзаменом и, хотя я хорошо готовлюсь, всё равно паникую.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Я волнуюсь перед экзаменом, и, хотя я хорошо готовлюсь, всё равно плохие мысли лезут в голову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87868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 Ищем другие придаточные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Смотрим, есть ли в предложении другие придаточные части. Если есть — выделяем запятыми!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Учитель напомнил, что, если мы не сдадим работу вовремя, ему придётся снизить оценку, 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которая пойдёт в аттестат.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2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только солнце взошло (1) стало видно (2) что (3) если идти дальше (4) можно увязнуть в болоте (5) и лейтенант дал приказ остановиться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Хаджи-Мурат сидел рядом в комнате (1) и (2) хотя не понимал разговора (3) чувствовал (4) что спорили о нём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хотел уверить себя (1) что никакой опасности нет (2) и что верховые по дороге просто померещились мальчику от страха (3) и (4) хотя ему удавалось на короткие минуты обмануть ум ребёнка (5) но в глубине души он ясно чувствовал приближение неотвратимой трагедии.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окраине города разбит был чудесный парк с тенистыми аллеями и беседками для отдыха (1) и (2) хотя добираться до него было не очень удобно (3) горожане любили это место (4) и зачастую проводили праздники именно здесь.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Длинной змеёй раскинулся полк (1) и (2) когда лучи солнца попадали на штыки и стволы винтовок (3) видно было (4) как поблёскивало оружие. </a:t>
            </a:r>
          </a:p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Лебеди с криком взлетели ввысь, сделали несколько прощальных кругов над озером (1) где провели лето (2) и (3) когда белокрылая стая скрылась в туманной дали (4) мы со старым егерем (5) ещё долго молча смотрели в небо.</a:t>
            </a:r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459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Пушкарёва</dc:creator>
  <cp:lastModifiedBy>Пушкарёва</cp:lastModifiedBy>
  <cp:revision>18</cp:revision>
  <dcterms:created xsi:type="dcterms:W3CDTF">2021-03-14T19:08:34Z</dcterms:created>
  <dcterms:modified xsi:type="dcterms:W3CDTF">2021-06-08T16:07:44Z</dcterms:modified>
</cp:coreProperties>
</file>