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6/8/2021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2"/>
            <a:ext cx="6815669" cy="722440"/>
          </a:xfrm>
        </p:spPr>
        <p:txBody>
          <a:bodyPr/>
          <a:lstStyle/>
          <a:p>
            <a:r>
              <a:rPr lang="en-US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classic read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2593572"/>
            <a:ext cx="6815669" cy="2384827"/>
          </a:xfrm>
        </p:spPr>
        <p:txBody>
          <a:bodyPr>
            <a:normAutofit fontScale="92500" lnSpcReduction="20000"/>
          </a:bodyPr>
          <a:lstStyle/>
          <a:p>
            <a:r>
              <a:rPr lang="en-US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“Journey </a:t>
            </a:r>
            <a:r>
              <a:rPr lang="en-US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centre of the Earth” by  Jules </a:t>
            </a:r>
            <a:r>
              <a:rPr lang="en-US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Verne</a:t>
            </a:r>
          </a:p>
          <a:p>
            <a:r>
              <a:rPr lang="en-US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Spotlight, 7, Module 2</a:t>
            </a:r>
            <a:endParaRPr lang="ru-RU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 : Афанасьева Наталья Анатольевна</a:t>
            </a:r>
            <a:endParaRPr lang="en-US" alt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641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Plot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 the text , p.18 and answer the questions:</a:t>
            </a:r>
          </a:p>
          <a:p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literary genre is it?</a:t>
            </a:r>
          </a:p>
          <a:p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Who are the main characters?</a:t>
            </a:r>
          </a:p>
          <a:p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did the main characters do?</a:t>
            </a:r>
          </a:p>
          <a:p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Why did they go on a dangerous journey?</a:t>
            </a:r>
          </a:p>
          <a:p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happened to them?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7" b="8960"/>
          <a:stretch/>
        </p:blipFill>
        <p:spPr bwMode="auto">
          <a:xfrm>
            <a:off x="2576945" y="699499"/>
            <a:ext cx="5293060" cy="165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5" t="14349" r="445" b="622"/>
          <a:stretch/>
        </p:blipFill>
        <p:spPr bwMode="auto">
          <a:xfrm rot="10800000" flipV="1">
            <a:off x="7348449" y="2635135"/>
            <a:ext cx="3457641" cy="2227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41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Look at the pictures</a:t>
            </a:r>
            <a:b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say: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892" y="2578175"/>
            <a:ext cx="10314706" cy="3318936"/>
          </a:xfrm>
        </p:spPr>
        <p:txBody>
          <a:bodyPr/>
          <a:lstStyle/>
          <a:p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happened first?</a:t>
            </a:r>
          </a:p>
          <a:p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did Alex and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 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hear?</a:t>
            </a:r>
          </a:p>
          <a:p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Where did the men hide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did they see?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44" t="11473" r="1" b="7987"/>
          <a:stretch/>
        </p:blipFill>
        <p:spPr bwMode="auto">
          <a:xfrm>
            <a:off x="5739245" y="2961639"/>
            <a:ext cx="3726496" cy="2552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8" t="5137" r="2410" b="9926"/>
          <a:stretch/>
        </p:blipFill>
        <p:spPr bwMode="auto">
          <a:xfrm>
            <a:off x="6724997" y="615141"/>
            <a:ext cx="4821382" cy="2518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95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Look at the pictures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say: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2482118"/>
            <a:ext cx="9601196" cy="3318936"/>
          </a:xfrm>
        </p:spPr>
        <p:txBody>
          <a:bodyPr/>
          <a:lstStyle/>
          <a:p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 is holding a knife?</a:t>
            </a:r>
          </a:p>
          <a:p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did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men 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decide to do?</a:t>
            </a:r>
          </a:p>
          <a:p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did professor find?</a:t>
            </a:r>
          </a:p>
          <a:p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What did Alex find?</a:t>
            </a:r>
          </a:p>
          <a:p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2" t="18654" r="2353" b="4004"/>
          <a:stretch/>
        </p:blipFill>
        <p:spPr bwMode="auto">
          <a:xfrm>
            <a:off x="6724996" y="1417319"/>
            <a:ext cx="4414059" cy="173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" t="14040" r="3741" b="5746"/>
          <a:stretch/>
        </p:blipFill>
        <p:spPr bwMode="auto">
          <a:xfrm>
            <a:off x="5829994" y="3701818"/>
            <a:ext cx="2998124" cy="1759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93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Match the words and phrases to each other: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113905" y="2734887"/>
            <a:ext cx="270163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1.initials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2.compass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3.hide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uge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5.amazed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6.discover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22618" y="2734887"/>
            <a:ext cx="571084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R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ery big</a:t>
            </a:r>
          </a:p>
          <a:p>
            <a:pPr marL="342900" indent="-342900">
              <a:buAutoNum type="alphaLcParenR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 first letters of a name and a surname</a:t>
            </a:r>
          </a:p>
          <a:p>
            <a:pPr marL="342900" indent="-342900">
              <a:buAutoNum type="alphaLcParenR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instrument that shows a direction</a:t>
            </a:r>
          </a:p>
          <a:p>
            <a:pPr marL="342900" indent="-342900">
              <a:buAutoNum type="alphaLcParenR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 smth.</a:t>
            </a:r>
          </a:p>
          <a:p>
            <a:pPr marL="342900" indent="-342900">
              <a:buAutoNum type="alphaLcParenR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 somewhere you can’t be seen</a:t>
            </a:r>
          </a:p>
          <a:p>
            <a:pPr marL="342900" indent="-342900">
              <a:buAutoNum type="alphaLcParenR"/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surprised</a:t>
            </a:r>
          </a:p>
          <a:p>
            <a:pPr marL="342900" indent="-342900">
              <a:buAutoNum type="alphaLcParenR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039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2713" y="698270"/>
            <a:ext cx="10615352" cy="158773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Open brackets, use Past Simple. Read the text  (p.18) again, find the missing words and fill in </a:t>
            </a:r>
            <a:r>
              <a:rPr lang="en-US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gaps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 Otto Lidenbrock and his nephew Axel (find) a mysterious …from explorer Arne Saknussemm. </a:t>
            </a:r>
          </a:p>
          <a:p>
            <a:r>
              <a:rPr lang="en-US" dirty="0" smtClean="0"/>
              <a:t>2. They (go) on a … journey. </a:t>
            </a:r>
          </a:p>
          <a:p>
            <a:r>
              <a:rPr lang="en-US" dirty="0" smtClean="0"/>
              <a:t>3. Their raft… (is) broken against the rocks.</a:t>
            </a:r>
          </a:p>
          <a:p>
            <a:r>
              <a:rPr lang="en-US" dirty="0" smtClean="0"/>
              <a:t>4. They (hear ) a noise and (hide) behind some…</a:t>
            </a:r>
          </a:p>
          <a:p>
            <a:r>
              <a:rPr lang="en-US" dirty="0" smtClean="0"/>
              <a:t>4. The professor and Axel (see) … elephants.</a:t>
            </a:r>
          </a:p>
          <a:p>
            <a:r>
              <a:rPr lang="en-US" dirty="0" smtClean="0"/>
              <a:t>5. They (decide) to get back to Hans and  the…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965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273" y="1055716"/>
            <a:ext cx="10806545" cy="1812175"/>
          </a:xfrm>
        </p:spPr>
        <p:txBody>
          <a:bodyPr>
            <a:noAutofit/>
          </a:bodyPr>
          <a:lstStyle/>
          <a:p>
            <a:pPr algn="l"/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Use </a:t>
            </a:r>
            <a:r>
              <a:rPr lang="en-US" sz="40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when, after, until, before, as soon as, then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 show the sequence of events. Translate the sentences into Russian.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776451"/>
            <a:ext cx="9601196" cy="331677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1. Otto and Axel found a mysterious message. They went on a dangerous journey (as soon as)</a:t>
            </a:r>
          </a:p>
          <a:p>
            <a:pPr marL="0" indent="0">
              <a:buNone/>
            </a:pPr>
            <a:r>
              <a:rPr lang="en-US" dirty="0" smtClean="0"/>
              <a:t>2.</a:t>
            </a:r>
            <a:r>
              <a:rPr lang="en-US" dirty="0"/>
              <a:t> Their </a:t>
            </a:r>
            <a:r>
              <a:rPr lang="en-US" dirty="0" smtClean="0"/>
              <a:t>raft</a:t>
            </a:r>
            <a:r>
              <a:rPr lang="en-US" dirty="0"/>
              <a:t> </a:t>
            </a:r>
            <a:r>
              <a:rPr lang="en-US" dirty="0" smtClean="0"/>
              <a:t>was </a:t>
            </a:r>
            <a:r>
              <a:rPr lang="en-US" dirty="0"/>
              <a:t>broken against the rocks</a:t>
            </a:r>
            <a:r>
              <a:rPr lang="en-US" dirty="0" smtClean="0"/>
              <a:t>. They discovered an amazing place (before)</a:t>
            </a:r>
          </a:p>
          <a:p>
            <a:pPr marL="0" indent="0">
              <a:buNone/>
            </a:pPr>
            <a:r>
              <a:rPr lang="en-US" dirty="0" smtClean="0"/>
              <a:t>3. The travellers looked around . They heard a strange noise. (until)</a:t>
            </a:r>
          </a:p>
          <a:p>
            <a:pPr marL="0" indent="0">
              <a:buNone/>
            </a:pPr>
            <a:r>
              <a:rPr lang="en-US" dirty="0"/>
              <a:t>4</a:t>
            </a:r>
            <a:r>
              <a:rPr lang="en-US" dirty="0" smtClean="0"/>
              <a:t>. </a:t>
            </a:r>
            <a:r>
              <a:rPr lang="en-US" dirty="0"/>
              <a:t>They </a:t>
            </a:r>
            <a:r>
              <a:rPr lang="en-US" dirty="0" smtClean="0"/>
              <a:t>heard  </a:t>
            </a:r>
            <a:r>
              <a:rPr lang="en-US" dirty="0"/>
              <a:t>a </a:t>
            </a:r>
            <a:r>
              <a:rPr lang="en-US" dirty="0" smtClean="0"/>
              <a:t>noise. They hid behind some bushes. (when)</a:t>
            </a:r>
          </a:p>
          <a:p>
            <a:pPr marL="0" indent="0">
              <a:buNone/>
            </a:pPr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dirty="0"/>
              <a:t>The professor and Axel </a:t>
            </a:r>
            <a:r>
              <a:rPr lang="en-US" dirty="0" smtClean="0"/>
              <a:t>saw huge elephants. Axel found an old knife (then)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8138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89</TotalTime>
  <Words>396</Words>
  <Application>Microsoft Office PowerPoint</Application>
  <PresentationFormat>Широкоэкранный</PresentationFormat>
  <Paragraphs>52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Garamond</vt:lpstr>
      <vt:lpstr>Times New Roman</vt:lpstr>
      <vt:lpstr>Натуральные материалы</vt:lpstr>
      <vt:lpstr>A classic read</vt:lpstr>
      <vt:lpstr>Plot</vt:lpstr>
      <vt:lpstr>Look at the pictures  and say:</vt:lpstr>
      <vt:lpstr>Look at the pictures  and say:</vt:lpstr>
      <vt:lpstr>Match the words and phrases to each other:   </vt:lpstr>
      <vt:lpstr>Open brackets, use Past Simple. Read the text  (p.18) again, find the missing words and fill in the gaps  </vt:lpstr>
      <vt:lpstr> Use when, after, until, before, as soon as, then to show the sequence of events. Translate the sentences into Russian.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classic read</dc:title>
  <dc:creator>Константин</dc:creator>
  <cp:lastModifiedBy>Константин</cp:lastModifiedBy>
  <cp:revision>13</cp:revision>
  <dcterms:created xsi:type="dcterms:W3CDTF">2021-06-08T05:03:26Z</dcterms:created>
  <dcterms:modified xsi:type="dcterms:W3CDTF">2021-06-08T06:41:26Z</dcterms:modified>
</cp:coreProperties>
</file>