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-37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6306" y="317031"/>
            <a:ext cx="10166797" cy="164149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Agatha Christie</a:t>
            </a:r>
            <a:endParaRPr lang="ru-RU" sz="7200" dirty="0"/>
          </a:p>
        </p:txBody>
      </p:sp>
      <p:pic>
        <p:nvPicPr>
          <p:cNvPr id="1026" name="Picture 2" descr="Agatha Christie - Books, Disappearance &amp; Life - Biograph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035" y="1622738"/>
            <a:ext cx="4938021" cy="493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043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852" y="1068947"/>
            <a:ext cx="6246252" cy="43144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dirty="0" smtClean="0"/>
              <a:t>Famous English writer</a:t>
            </a:r>
          </a:p>
          <a:p>
            <a:pPr marL="0" indent="0">
              <a:buNone/>
            </a:pPr>
            <a:r>
              <a:rPr lang="en-US" sz="3200" dirty="0" smtClean="0"/>
              <a:t>Genre: crime fiction, detective stories</a:t>
            </a:r>
          </a:p>
          <a:p>
            <a:pPr marL="0" indent="0">
              <a:buNone/>
            </a:pPr>
            <a:r>
              <a:rPr lang="en-US" sz="3200" dirty="0" smtClean="0"/>
              <a:t>Date </a:t>
            </a:r>
            <a:r>
              <a:rPr lang="en-US" sz="3200" dirty="0" smtClean="0"/>
              <a:t>of birth: 15 </a:t>
            </a:r>
            <a:r>
              <a:rPr lang="en-US" sz="3200" dirty="0"/>
              <a:t>September </a:t>
            </a:r>
            <a:r>
              <a:rPr lang="en-US" sz="3200" dirty="0" smtClean="0"/>
              <a:t>1890</a:t>
            </a:r>
          </a:p>
          <a:p>
            <a:pPr marL="0" indent="0">
              <a:buNone/>
            </a:pPr>
            <a:r>
              <a:rPr lang="en-US" sz="3200" dirty="0" smtClean="0"/>
              <a:t>Place: </a:t>
            </a:r>
            <a:r>
              <a:rPr lang="en-US" sz="3200" dirty="0" err="1" smtClean="0"/>
              <a:t>Torquay</a:t>
            </a:r>
            <a:r>
              <a:rPr lang="en-US" sz="3200" dirty="0" smtClean="0"/>
              <a:t>, England 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1920 – first publication of the book</a:t>
            </a:r>
          </a:p>
          <a:p>
            <a:pPr marL="0" indent="0">
              <a:buNone/>
            </a:pPr>
            <a:r>
              <a:rPr lang="en-US" sz="3200" dirty="0" smtClean="0"/>
              <a:t>(“The Mysterious Affair at Styles”) </a:t>
            </a:r>
          </a:p>
          <a:p>
            <a:pPr marL="0" indent="0">
              <a:buNone/>
            </a:pPr>
            <a:r>
              <a:rPr lang="en-US" sz="3200" dirty="0" smtClean="0"/>
              <a:t>1926 – “The Murder of Rodger </a:t>
            </a:r>
            <a:r>
              <a:rPr lang="en-US" sz="3200" dirty="0" err="1" smtClean="0"/>
              <a:t>Ackroyd</a:t>
            </a:r>
            <a:r>
              <a:rPr lang="en-US" sz="3200" dirty="0" smtClean="0"/>
              <a:t>”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Agatha Christie | Biography, Books, Movies, Poirot, &amp; Facts | Britanni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2233" y="242047"/>
            <a:ext cx="4722832" cy="637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51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2124" y="437882"/>
            <a:ext cx="8912180" cy="26659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 smtClean="0"/>
              <a:t>The most famous works of Agatha Christie:</a:t>
            </a:r>
          </a:p>
          <a:p>
            <a:r>
              <a:rPr lang="en-US" sz="3200" dirty="0" smtClean="0"/>
              <a:t>“The murder of Roger </a:t>
            </a:r>
            <a:r>
              <a:rPr lang="en-US" sz="3200" dirty="0" err="1" smtClean="0"/>
              <a:t>Ackroyd</a:t>
            </a:r>
            <a:r>
              <a:rPr lang="en-US" sz="3200" dirty="0" smtClean="0"/>
              <a:t>”</a:t>
            </a:r>
          </a:p>
          <a:p>
            <a:r>
              <a:rPr lang="en-US" sz="3200" dirty="0" smtClean="0"/>
              <a:t>“Murder on </a:t>
            </a:r>
            <a:r>
              <a:rPr lang="en-US" sz="3200" dirty="0"/>
              <a:t>t</a:t>
            </a:r>
            <a:r>
              <a:rPr lang="en-US" sz="3200" dirty="0" smtClean="0"/>
              <a:t>he Orient Express”</a:t>
            </a:r>
          </a:p>
          <a:p>
            <a:r>
              <a:rPr lang="en-US" sz="3200" dirty="0" smtClean="0"/>
              <a:t>“Death </a:t>
            </a:r>
            <a:r>
              <a:rPr lang="en-US" sz="3200" dirty="0"/>
              <a:t>o</a:t>
            </a:r>
            <a:r>
              <a:rPr lang="en-US" sz="3200" dirty="0" smtClean="0"/>
              <a:t>n The Nile”</a:t>
            </a:r>
          </a:p>
          <a:p>
            <a:r>
              <a:rPr lang="en-US" sz="3200" dirty="0" smtClean="0"/>
              <a:t>“And Then There Were None”</a:t>
            </a:r>
          </a:p>
          <a:p>
            <a:endParaRPr lang="en-US" sz="3200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Amazon.com: The Murder of Roger Ackroyd: A Hercule Poirot Mystery (Hercule  Poirot Mysteries) (9780062073563): Christie, Agatha: Boo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912" y="3264021"/>
            <a:ext cx="2267344" cy="3453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Murder on the Orient Express: Christie, Agatha: 8601404238970: Amazon.com:  Book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447" y="3266492"/>
            <a:ext cx="2156063" cy="348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And Then There Were None by Agatha Christie from Lemuria Book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092" y="3266490"/>
            <a:ext cx="2257798" cy="3450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8" descr="Death on the Nile and Other Hercule Poirot Mysteries (Barnes &amp; Noble  Collectible Editions) by Agatha Christie, Hardcover | Barnes &amp; Noble®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0" descr="Death on the Nile and Other Hercule Poirot Mysteries (Barnes &amp; Noble  Collectible Editions) by Agatha Christie, Hardcover | Barnes &amp; Noble®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2" descr="Death on the Nile and Other Hercule Poirot Mysteries (Barnes &amp; Noble  Collectible Editions) by Agatha Christie, Hardcover | Barnes &amp; Noble®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6" name="Picture 14" descr="DEATH ON THE NILE – A.CHRISTIE | Chaucer's Bookshop – Online Stor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1728" y="3266492"/>
            <a:ext cx="2288793" cy="348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613092" y="1067804"/>
            <a:ext cx="2664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dirty="0" smtClean="0"/>
              <a:t>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68934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449" y="320073"/>
            <a:ext cx="11269477" cy="85318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/>
              <a:t>Her most famous characters are </a:t>
            </a:r>
            <a:r>
              <a:rPr lang="en-US" sz="3200" b="1" dirty="0" err="1"/>
              <a:t>Hercule</a:t>
            </a:r>
            <a:r>
              <a:rPr lang="en-US" sz="3200" b="1" dirty="0"/>
              <a:t> </a:t>
            </a:r>
            <a:r>
              <a:rPr lang="en-US" sz="3200" b="1" dirty="0" err="1"/>
              <a:t>Poirot</a:t>
            </a:r>
            <a:r>
              <a:rPr lang="en-US" sz="3200" b="1" dirty="0"/>
              <a:t> </a:t>
            </a:r>
            <a:r>
              <a:rPr lang="en-US" sz="3200" dirty="0"/>
              <a:t>and </a:t>
            </a:r>
            <a:r>
              <a:rPr lang="en-US" sz="3200" b="1" dirty="0"/>
              <a:t>Miss </a:t>
            </a:r>
            <a:r>
              <a:rPr lang="en-US" sz="3200" b="1" dirty="0" err="1" smtClean="0"/>
              <a:t>Marple</a:t>
            </a:r>
            <a:r>
              <a:rPr lang="en-US" sz="3200" b="1" dirty="0"/>
              <a:t>.</a:t>
            </a:r>
            <a:endParaRPr lang="ru-RU" sz="3200" b="1" dirty="0"/>
          </a:p>
        </p:txBody>
      </p:sp>
      <p:pic>
        <p:nvPicPr>
          <p:cNvPr id="3078" name="Picture 6" descr="Hercule Poiro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040" y="1173254"/>
            <a:ext cx="4152279" cy="539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.pinimg.com/736x/4b/03/73/4b037397edb31fb59912cd96fb116fcd--joan-hickson-british-gard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2926" y="1173254"/>
            <a:ext cx="4430325" cy="539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582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0456" y="499102"/>
            <a:ext cx="5769735" cy="16956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Agatha Christie wrote 6 romance novels under the name Mary Westmacott.</a:t>
            </a:r>
            <a:endParaRPr lang="ru-RU" sz="3200" dirty="0"/>
          </a:p>
        </p:txBody>
      </p:sp>
      <p:pic>
        <p:nvPicPr>
          <p:cNvPr id="1026" name="Picture 2" descr="A Daughter's a Daugh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944" y="2194763"/>
            <a:ext cx="2756034" cy="442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Unfinished Portrait by Mary Westmacot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890" y="1716179"/>
            <a:ext cx="3034093" cy="490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bsent in the Spring by Mary Westmacot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6417" y="833166"/>
            <a:ext cx="3586721" cy="578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95873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1966" y="1014255"/>
            <a:ext cx="5667166" cy="493578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“Queen of Mystery” , “Queen of Crime”</a:t>
            </a:r>
          </a:p>
          <a:p>
            <a:r>
              <a:rPr lang="en-US" sz="3200" dirty="0" smtClean="0"/>
              <a:t>1955 – “Best Writer of the Century”</a:t>
            </a:r>
          </a:p>
          <a:p>
            <a:r>
              <a:rPr lang="en-US" sz="3200" dirty="0"/>
              <a:t>In 2011 Christie was named the second most financially successful crime writer of all time in the United </a:t>
            </a:r>
            <a:r>
              <a:rPr lang="en-US" sz="3200" dirty="0" smtClean="0"/>
              <a:t>Kingdom.</a:t>
            </a:r>
            <a:endParaRPr lang="ru-RU" sz="3200" dirty="0"/>
          </a:p>
        </p:txBody>
      </p:sp>
      <p:pic>
        <p:nvPicPr>
          <p:cNvPr id="2050" name="Picture 2" descr="9 Things You Didn't Know About Agatha Christ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023" y="332972"/>
            <a:ext cx="4229103" cy="6336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5624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3639" y="756679"/>
            <a:ext cx="11384924" cy="1368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In </a:t>
            </a:r>
            <a:r>
              <a:rPr lang="en-US" sz="3200" dirty="0" smtClean="0"/>
              <a:t>2016 </a:t>
            </a:r>
            <a:r>
              <a:rPr lang="en-US" sz="3200" dirty="0"/>
              <a:t>the Royal </a:t>
            </a:r>
            <a:r>
              <a:rPr lang="en-US" sz="3200" dirty="0" smtClean="0"/>
              <a:t>Mail</a:t>
            </a:r>
            <a:r>
              <a:rPr lang="en-US" sz="3200" dirty="0"/>
              <a:t> released six stamps in her </a:t>
            </a:r>
            <a:r>
              <a:rPr lang="en-US" sz="3200" dirty="0" err="1"/>
              <a:t>honour</a:t>
            </a:r>
            <a:r>
              <a:rPr lang="en-US" sz="3200" dirty="0"/>
              <a:t>, featuring her detective </a:t>
            </a:r>
            <a:r>
              <a:rPr lang="en-US" sz="3200" dirty="0" smtClean="0"/>
              <a:t>novels.</a:t>
            </a:r>
            <a:endParaRPr lang="ru-RU" sz="3200" dirty="0"/>
          </a:p>
        </p:txBody>
      </p:sp>
      <p:pic>
        <p:nvPicPr>
          <p:cNvPr id="1028" name="Picture 4" descr="INSIGHTS: The 2016 Agatha Christie stamps with secrets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57" y="2176530"/>
            <a:ext cx="11684424" cy="4007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263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478" y="1921478"/>
            <a:ext cx="5152012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In </a:t>
            </a:r>
            <a:r>
              <a:rPr lang="en-US" sz="3200" dirty="0"/>
              <a:t>2020, Christie was commemorated on a £2 coin by the Royal </a:t>
            </a:r>
            <a:r>
              <a:rPr lang="en-US" sz="3200" dirty="0" smtClean="0"/>
              <a:t>Mint</a:t>
            </a:r>
            <a:r>
              <a:rPr lang="ru-RU" sz="3200" dirty="0" smtClean="0"/>
              <a:t>. </a:t>
            </a:r>
            <a:endParaRPr lang="ru-RU" sz="3200" dirty="0"/>
          </a:p>
        </p:txBody>
      </p:sp>
      <p:pic>
        <p:nvPicPr>
          <p:cNvPr id="2058" name="Picture 10" descr="Unveiled today: The UK's 2020 coin designs – CPM Gold &amp; Silver Coi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276" y="1265349"/>
            <a:ext cx="6413322" cy="443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829172"/>
      </p:ext>
    </p:extLst>
  </p:cSld>
  <p:clrMapOvr>
    <a:masterClrMapping/>
  </p:clrMapOvr>
</p:sld>
</file>

<file path=ppt/theme/theme1.xml><?xml version="1.0" encoding="utf-8"?>
<a:theme xmlns:a="http://schemas.openxmlformats.org/drawingml/2006/main" name="Глубина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Глубина</Template>
  <TotalTime>129</TotalTime>
  <Words>157</Words>
  <Application>Microsoft Office PowerPoint</Application>
  <PresentationFormat>Произвольный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Глубина</vt:lpstr>
      <vt:lpstr>Agatha Christie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Agatha Christie</dc:title>
  <dc:creator>Admim123</dc:creator>
  <cp:lastModifiedBy>Шарыгина Диана</cp:lastModifiedBy>
  <cp:revision>11</cp:revision>
  <dcterms:created xsi:type="dcterms:W3CDTF">2021-01-29T13:59:23Z</dcterms:created>
  <dcterms:modified xsi:type="dcterms:W3CDTF">2021-02-02T16:28:19Z</dcterms:modified>
</cp:coreProperties>
</file>