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а\Desktop\12-iyunya-den-rossii_1591861868859607891__800x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38"/>
            <a:ext cx="9144000" cy="6855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4048" y="260649"/>
            <a:ext cx="3960440" cy="1296144"/>
          </a:xfrm>
        </p:spPr>
        <p:txBody>
          <a:bodyPr>
            <a:normAutofit/>
          </a:bodyPr>
          <a:lstStyle/>
          <a:p>
            <a:pPr algn="r"/>
            <a:r>
              <a:rPr lang="ru-RU" smtClean="0">
                <a:solidFill>
                  <a:schemeClr val="bg1"/>
                </a:solidFill>
              </a:rPr>
              <a:t>Подготовила: </a:t>
            </a:r>
            <a:r>
              <a:rPr lang="ru-RU" dirty="0" smtClean="0">
                <a:solidFill>
                  <a:schemeClr val="bg1"/>
                </a:solidFill>
              </a:rPr>
              <a:t>воспитатель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Поршина</a:t>
            </a:r>
            <a:r>
              <a:rPr lang="ru-RU" dirty="0" smtClean="0">
                <a:solidFill>
                  <a:schemeClr val="bg1"/>
                </a:solidFill>
              </a:rPr>
              <a:t> Л. С.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934320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9" name="Picture 1" descr="C:\Users\ACER56\Desktop\unnamed (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0"/>
            <a:ext cx="4915794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48664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548680"/>
            <a:ext cx="8640960" cy="518457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200" b="1" i="1" dirty="0" smtClean="0">
                <a:latin typeface="Bookman Old Style" pitchFamily="18" charset="0"/>
              </a:rPr>
              <a:t>Государственный язык - </a:t>
            </a:r>
            <a:r>
              <a:rPr lang="ru-RU" sz="3200" b="1" i="1" dirty="0" smtClean="0">
                <a:solidFill>
                  <a:srgbClr val="0070C0"/>
                </a:solidFill>
                <a:latin typeface="Bookman Old Style" pitchFamily="18" charset="0"/>
              </a:rPr>
              <a:t>русский</a:t>
            </a:r>
            <a:r>
              <a:rPr lang="ru-RU" sz="3200" b="1" i="1" dirty="0" smtClean="0">
                <a:latin typeface="Bookman Old Style" pitchFamily="18" charset="0"/>
              </a:rPr>
              <a:t>, его знают почти все люди живущие в России.</a:t>
            </a:r>
          </a:p>
          <a:p>
            <a:pPr algn="ctr">
              <a:buNone/>
            </a:pPr>
            <a:endParaRPr lang="ru-RU" sz="3200" b="1" i="1" dirty="0" smtClean="0">
              <a:latin typeface="Bookman Old Style" pitchFamily="18" charset="0"/>
            </a:endParaRPr>
          </a:p>
          <a:p>
            <a:pPr algn="ctr">
              <a:buNone/>
            </a:pPr>
            <a:r>
              <a:rPr lang="ru-RU" sz="3200" b="1" i="1" dirty="0" smtClean="0">
                <a:latin typeface="Bookman Old Style" pitchFamily="18" charset="0"/>
              </a:rPr>
              <a:t>Мы гордимся нашей великой Россией, ее разнообразной природой, богатыми недрами, а в особенности- трудолюбивыми и талантливыми </a:t>
            </a:r>
            <a:r>
              <a:rPr lang="ru-RU" sz="3200" b="1" i="1" dirty="0" err="1" smtClean="0">
                <a:latin typeface="Bookman Old Style" pitchFamily="18" charset="0"/>
              </a:rPr>
              <a:t>людми</a:t>
            </a:r>
            <a:r>
              <a:rPr lang="ru-RU" sz="3200" b="1" i="1" dirty="0" smtClean="0">
                <a:latin typeface="Bookman Old Style" pitchFamily="18" charset="0"/>
              </a:rPr>
              <a:t>, ее населяющими.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" y="1"/>
            <a:ext cx="9099197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473693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90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260648"/>
            <a:ext cx="8568952" cy="3945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Bookman Old Style" pitchFamily="18" charset="0"/>
              </a:rPr>
              <a:t>Велика наша Родина, одна из самых больших в мире! Когда на одном ее конце восходит солнце, на другом оно заходит Это огромное государство! Расположено оно на континенте Евразия.</a:t>
            </a:r>
            <a:endParaRPr lang="ru-RU" sz="2800" b="1" i="1" dirty="0">
              <a:latin typeface="Bookman Old Style" pitchFamily="18" charset="0"/>
            </a:endParaRPr>
          </a:p>
        </p:txBody>
      </p:sp>
      <p:pic>
        <p:nvPicPr>
          <p:cNvPr id="23555" name="Picture 3" descr="C:\Users\ACER56\Desktop\unnamed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492896"/>
            <a:ext cx="8246986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620688"/>
            <a:ext cx="4320481" cy="57606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4104456" cy="3474720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endParaRPr lang="ru-RU" sz="2800" b="1" i="1" dirty="0" smtClean="0">
              <a:latin typeface="Bookman Old Style" pitchFamily="18" charset="0"/>
            </a:endParaRPr>
          </a:p>
          <a:p>
            <a:pPr marL="45720" indent="0">
              <a:buNone/>
            </a:pPr>
            <a:endParaRPr lang="ru-RU" sz="2800" b="1" i="1" dirty="0" smtClean="0">
              <a:latin typeface="Bookman Old Style" pitchFamily="18" charset="0"/>
            </a:endParaRPr>
          </a:p>
          <a:p>
            <a:pPr marL="45720" indent="0">
              <a:buNone/>
            </a:pPr>
            <a:endParaRPr lang="ru-RU" sz="2800" b="1" i="1" dirty="0" smtClean="0">
              <a:latin typeface="Bookman Old Style" pitchFamily="18" charset="0"/>
            </a:endParaRPr>
          </a:p>
          <a:p>
            <a:pPr marL="45720" indent="0">
              <a:buNone/>
            </a:pPr>
            <a:r>
              <a:rPr lang="ru-RU" sz="4100" b="1" i="1" dirty="0" smtClean="0">
                <a:latin typeface="Bookman Old Style" pitchFamily="18" charset="0"/>
              </a:rPr>
              <a:t>Первый президент </a:t>
            </a:r>
          </a:p>
          <a:p>
            <a:pPr marL="45720" indent="0">
              <a:buNone/>
            </a:pPr>
            <a:r>
              <a:rPr lang="ru-RU" sz="4100" b="1" i="1" dirty="0" smtClean="0">
                <a:latin typeface="Bookman Old Style" pitchFamily="18" charset="0"/>
              </a:rPr>
              <a:t>России – </a:t>
            </a:r>
          </a:p>
          <a:p>
            <a:pPr marL="45720" indent="0">
              <a:buNone/>
            </a:pPr>
            <a:r>
              <a:rPr lang="ru-RU" sz="4100" b="1" i="1" dirty="0" smtClean="0">
                <a:latin typeface="Bookman Old Style" pitchFamily="18" charset="0"/>
              </a:rPr>
              <a:t>Ельцин </a:t>
            </a:r>
          </a:p>
          <a:p>
            <a:pPr marL="45720" indent="0">
              <a:buNone/>
            </a:pPr>
            <a:r>
              <a:rPr lang="ru-RU" sz="4100" b="1" i="1" dirty="0" smtClean="0">
                <a:latin typeface="Bookman Old Style" pitchFamily="18" charset="0"/>
              </a:rPr>
              <a:t>Борис Николаевич</a:t>
            </a:r>
            <a:endParaRPr lang="ru-RU" sz="4100" b="1" i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7603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404664"/>
            <a:ext cx="6400800" cy="380157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Bookman Old Style" pitchFamily="18" charset="0"/>
              </a:rPr>
              <a:t>Президент Российской Федерации</a:t>
            </a:r>
            <a:r>
              <a:rPr lang="ru-RU" sz="2800" b="1" i="1" dirty="0">
                <a:latin typeface="Bookman Old Style" pitchFamily="18" charset="0"/>
              </a:rPr>
              <a:t> </a:t>
            </a:r>
            <a:r>
              <a:rPr lang="ru-RU" sz="2800" b="1" i="1" dirty="0" smtClean="0">
                <a:latin typeface="Bookman Old Style" pitchFamily="18" charset="0"/>
              </a:rPr>
              <a:t>– Путин </a:t>
            </a:r>
          </a:p>
          <a:p>
            <a:pPr algn="ctr">
              <a:buNone/>
            </a:pPr>
            <a:r>
              <a:rPr lang="ru-RU" sz="2800" b="1" i="1" dirty="0" smtClean="0">
                <a:latin typeface="Bookman Old Style" pitchFamily="18" charset="0"/>
              </a:rPr>
              <a:t>Владимир Владимирович</a:t>
            </a:r>
          </a:p>
        </p:txBody>
      </p:sp>
      <p:pic>
        <p:nvPicPr>
          <p:cNvPr id="6146" name="Picture 2" descr="Путин в ответ на слова Байдена в свой адрес пожелал ему здоров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88840"/>
            <a:ext cx="7168796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10665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1" name="Picture 1" descr="C:\Users\ACER56\Desktop\3517175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83" y="0"/>
            <a:ext cx="911661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29211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7" name="Picture 1" descr="C:\Users\ACER56\Desktop\unnamed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13813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3" name="Picture 1" descr="C:\Users\ACER56\Desktop\slide-3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41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9291861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</TotalTime>
  <Words>68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Ира</dc:creator>
  <cp:lastModifiedBy>ACER56</cp:lastModifiedBy>
  <cp:revision>11</cp:revision>
  <dcterms:created xsi:type="dcterms:W3CDTF">2021-06-07T10:10:20Z</dcterms:created>
  <dcterms:modified xsi:type="dcterms:W3CDTF">2021-06-08T18:32:35Z</dcterms:modified>
</cp:coreProperties>
</file>