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52" r:id="rId1"/>
  </p:sldMasterIdLst>
  <p:sldIdLst>
    <p:sldId id="256" r:id="rId2"/>
    <p:sldId id="257" r:id="rId3"/>
    <p:sldId id="262" r:id="rId4"/>
    <p:sldId id="261" r:id="rId5"/>
    <p:sldId id="260" r:id="rId6"/>
    <p:sldId id="258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1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83065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041100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4214926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06504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36487461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64C608-40B1-4030-A28D-5B74BC98ADCE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846114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8126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8097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883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822A4-8DA6-4447-9B1F-C5DB58435268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743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78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8404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968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057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81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2044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64C608-40B1-4030-A28D-5B74BC98ADCE}" type="datetimeFigureOut">
              <a:rPr lang="en-US" smtClean="0"/>
              <a:t>6/8/2021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4040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  <p:sldLayoutId id="2147483864" r:id="rId12"/>
    <p:sldLayoutId id="2147483865" r:id="rId13"/>
    <p:sldLayoutId id="2147483866" r:id="rId14"/>
    <p:sldLayoutId id="2147483867" r:id="rId15"/>
    <p:sldLayoutId id="2147483868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3737" y="74815"/>
            <a:ext cx="7420265" cy="2917767"/>
          </a:xfrm>
        </p:spPr>
        <p:txBody>
          <a:bodyPr/>
          <a:lstStyle/>
          <a:p>
            <a:pPr algn="ctr"/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Nicht oder kein?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7067" y="1870365"/>
            <a:ext cx="7766936" cy="3277368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Kein/</a:t>
            </a:r>
            <a:r>
              <a:rPr lang="en-US" sz="2400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keine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ставится перед существительными!! </a:t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Ich bin kein Student.</a:t>
            </a:r>
            <a:b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Nicht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остальных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случаях: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Ich bin nicht zu Hause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существительным стоит предлог, поэтому употребляем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nicht) </a:t>
            </a:r>
          </a:p>
          <a:p>
            <a:pPr algn="l"/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Icn arbeite nicht.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Er ist nicht da. Sie ist nicht lustig.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40327" y="6043353"/>
            <a:ext cx="83958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Учитель: Афанасьева Наталья </a:t>
            </a:r>
            <a:r>
              <a:rPr lang="ru-RU" sz="1400" dirty="0" smtClean="0"/>
              <a:t>Анатольевна</a:t>
            </a:r>
          </a:p>
          <a:p>
            <a:r>
              <a:rPr lang="ru-RU" sz="1400" dirty="0" smtClean="0"/>
              <a:t>Презентация </a:t>
            </a:r>
            <a:r>
              <a:rPr lang="en-US" sz="1400" dirty="0" smtClean="0"/>
              <a:t> </a:t>
            </a:r>
            <a:r>
              <a:rPr lang="ru-RU" sz="1400" dirty="0" smtClean="0"/>
              <a:t>к учебнику </a:t>
            </a:r>
            <a:r>
              <a:rPr lang="en-US" sz="1400" dirty="0" smtClean="0"/>
              <a:t>Horizonte</a:t>
            </a:r>
            <a:r>
              <a:rPr lang="ru-RU" sz="1400" dirty="0" smtClean="0"/>
              <a:t>, немецкий как второй иностранный , 5 класс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8646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0689" y="190831"/>
            <a:ext cx="10587559" cy="1025719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отрицательные предложения</a:t>
            </a:r>
            <a:b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образцу, используйте </a:t>
            </a:r>
            <a:r>
              <a:rPr lang="en-US" sz="4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4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icht </a:t>
            </a:r>
            <a:r>
              <a:rPr lang="en-US" sz="4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4000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</a:t>
            </a:r>
            <a:r>
              <a:rPr lang="ru-RU" sz="4000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4000" u="sng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3955" y="1439186"/>
            <a:ext cx="10794293" cy="524786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 bin Liza.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 bin </a:t>
            </a:r>
            <a:r>
              <a:rPr lang="en-US" sz="2400" b="1" u="sng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nicht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Liza.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Du bist zu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Hause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-    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Er ist in der Schule.-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Sie ist gut. -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Wir sind fleissig.-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Ihr seid im Park.-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Sie sind in der Stunde.-</a:t>
            </a:r>
          </a:p>
          <a:p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92330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Впишите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ein/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keine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363287"/>
            <a:ext cx="8596668" cy="4678075"/>
          </a:xfrm>
        </p:spPr>
        <p:txBody>
          <a:bodyPr/>
          <a:lstStyle/>
          <a:p>
            <a:pPr fontAlgn="t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Markus hat …Brille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…Heft.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Ist das ein Buch?- Nein, Das ist …Buch       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Sie hat …Schwester.      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Die Studenten haben …Mittagspause heute.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…Filzstift. 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…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Schule. 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Das ist ein Kindergarten.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8)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Ich habe …Tasche  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413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86709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Впишите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kein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keine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nicht 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1534602"/>
            <a:ext cx="10058400" cy="5323398"/>
          </a:xfrm>
        </p:spPr>
        <p:txBody>
          <a:bodyPr>
            <a:normAutofit/>
          </a:bodyPr>
          <a:lstStyle/>
          <a:p>
            <a:pPr fontAlgn="t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  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bin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 </a:t>
            </a:r>
            <a:r>
              <a:rPr lang="en-US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aus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Russland.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bist … 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der Schule. 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Pascha ist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…lustig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Er ist traurig. 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Anna ist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krank. Sie ist …gesund.       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Wir sind …Studenten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 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Ihr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seid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…fleissig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Anna hat … Katze.</a:t>
            </a:r>
          </a:p>
          <a:p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8) Ich habe ..Lineal.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492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9382" y="143124"/>
            <a:ext cx="9368443" cy="150279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Составьте предложения по образцу:</a:t>
            </a:r>
            <a:r>
              <a:rPr 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9848" y="906087"/>
            <a:ext cx="9653570" cy="5868423"/>
          </a:xfrm>
        </p:spPr>
        <p:txBody>
          <a:bodyPr>
            <a:normAutofit/>
          </a:bodyPr>
          <a:lstStyle/>
          <a:p>
            <a:r>
              <a:rPr lang="de-DE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Magst du  Muzik?</a:t>
            </a:r>
            <a:r>
              <a:rPr lang="ru-RU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Nein, ich mag Muzik nicht. Ich mag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Tennis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de-DE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Magst du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Fussball?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Volleyball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/Karate/)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Nein…Ich mag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Tanzen (Lesen/Computer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Ist das ein Buch?-Nein, das ist kein Buch.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Ist das ein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Computer? (ein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Radiergummi /eine Uhr /ein Spitzer) 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Nein, das  ist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ein Klebstoff (ein Heft/ eine Schere / eine Tafel)</a:t>
            </a:r>
            <a:endParaRPr lang="en-US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</a:t>
            </a:r>
            <a:r>
              <a:rPr lang="en-US" sz="2400" dirty="0" smtClean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Hast du ein Kaninchen?-Nein, ich habe kein Kaninchen</a:t>
            </a: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Hast du eine Katze?(eine Spinne/ein Meerschweinchen /eine Kuh/ein Lama) – Nein, ich habe  …Katze 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61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8983" y="349858"/>
            <a:ext cx="10309264" cy="667909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Переведите на немецкий: </a:t>
            </a:r>
            <a:endParaRPr lang="ru-RU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7666" y="1137037"/>
            <a:ext cx="10420581" cy="551820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-Здравствуй! Как тебя зовут?</a:t>
            </a:r>
          </a:p>
          <a:p>
            <a:r>
              <a:rPr lang="ru-RU" sz="2400" dirty="0" smtClean="0"/>
              <a:t>Добрый день! Меня зовут Герман. А тебя?</a:t>
            </a:r>
          </a:p>
          <a:p>
            <a:r>
              <a:rPr lang="ru-RU" sz="2400" dirty="0" smtClean="0"/>
              <a:t>-Лиза. Откуда ты?</a:t>
            </a:r>
          </a:p>
          <a:p>
            <a:r>
              <a:rPr lang="ru-RU" sz="2400" dirty="0" smtClean="0"/>
              <a:t>Я из России. А ты?</a:t>
            </a:r>
          </a:p>
          <a:p>
            <a:r>
              <a:rPr lang="ru-RU" sz="2400" dirty="0" smtClean="0"/>
              <a:t>Я </a:t>
            </a:r>
            <a:r>
              <a:rPr lang="ru-RU" sz="2400" dirty="0" smtClean="0"/>
              <a:t>из Германии</a:t>
            </a:r>
            <a:r>
              <a:rPr lang="ru-RU" sz="2400" dirty="0" smtClean="0"/>
              <a:t>.  </a:t>
            </a:r>
            <a:r>
              <a:rPr lang="ru-RU" sz="2400" dirty="0" smtClean="0"/>
              <a:t>Что ты любишь делать?</a:t>
            </a:r>
          </a:p>
          <a:p>
            <a:r>
              <a:rPr lang="ru-RU" sz="2400" dirty="0" smtClean="0"/>
              <a:t>Я люблю футбол. Футбол – мое </a:t>
            </a:r>
            <a:r>
              <a:rPr lang="ru-RU" sz="2400" dirty="0" smtClean="0"/>
              <a:t>хобби. А ты любишь футбол?</a:t>
            </a:r>
            <a:endParaRPr lang="ru-RU" sz="2400" dirty="0" smtClean="0"/>
          </a:p>
          <a:p>
            <a:r>
              <a:rPr lang="ru-RU" sz="2400" dirty="0" smtClean="0"/>
              <a:t>-Нет, я не люблю футбол.Я </a:t>
            </a:r>
            <a:r>
              <a:rPr lang="ru-RU" sz="2400" dirty="0" smtClean="0"/>
              <a:t>люблю музыку. </a:t>
            </a:r>
            <a:endParaRPr lang="ru-RU" sz="2400" dirty="0" smtClean="0"/>
          </a:p>
          <a:p>
            <a:r>
              <a:rPr lang="ru-RU" sz="2400" dirty="0" smtClean="0"/>
              <a:t>У тебя есть домашнее животное (питомец),</a:t>
            </a:r>
          </a:p>
          <a:p>
            <a:r>
              <a:rPr lang="ru-RU" sz="2400" dirty="0" smtClean="0"/>
              <a:t>Да, у меня есть кошка. А у тебя</a:t>
            </a:r>
            <a:r>
              <a:rPr lang="ru-RU" sz="2400" dirty="0" smtClean="0"/>
              <a:t>?</a:t>
            </a:r>
          </a:p>
          <a:p>
            <a:r>
              <a:rPr lang="ru-RU" sz="2400" dirty="0" smtClean="0"/>
              <a:t>У меня нет питомца.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449" y="226997"/>
            <a:ext cx="4619891" cy="3081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947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413</TotalTime>
  <Words>337</Words>
  <Application>Microsoft Office PowerPoint</Application>
  <PresentationFormat>Широкоэкранный</PresentationFormat>
  <Paragraphs>51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Times New Roman</vt:lpstr>
      <vt:lpstr>Trebuchet MS</vt:lpstr>
      <vt:lpstr>Wingdings 3</vt:lpstr>
      <vt:lpstr>Аспект</vt:lpstr>
      <vt:lpstr>  Nicht oder kein?  </vt:lpstr>
      <vt:lpstr>Составьте отрицательные предложения  по образцу, используйте nicht –не </vt:lpstr>
      <vt:lpstr>Впишите kein/ keine</vt:lpstr>
      <vt:lpstr>Впишите kein/keine  или nicht </vt:lpstr>
      <vt:lpstr>Составьте предложения по образцу:    </vt:lpstr>
      <vt:lpstr>Переведите на немецкий: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Константин</cp:lastModifiedBy>
  <cp:revision>27</cp:revision>
  <dcterms:created xsi:type="dcterms:W3CDTF">2019-09-15T15:00:02Z</dcterms:created>
  <dcterms:modified xsi:type="dcterms:W3CDTF">2021-06-08T11:47:45Z</dcterms:modified>
</cp:coreProperties>
</file>