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8" r:id="rId4"/>
    <p:sldId id="259" r:id="rId5"/>
    <p:sldId id="257" r:id="rId6"/>
    <p:sldId id="261" r:id="rId7"/>
    <p:sldId id="265" r:id="rId8"/>
    <p:sldId id="264" r:id="rId9"/>
    <p:sldId id="263" r:id="rId10"/>
    <p:sldId id="262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7BA42AC-1A9D-4473-8543-36894BD20C91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D8F3372-010F-415A-878D-B195A596C23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Геометрические фигуры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r>
              <a:rPr lang="ru-RU" dirty="0" smtClean="0"/>
              <a:t>Составила воспитатель :   </a:t>
            </a:r>
            <a:r>
              <a:rPr lang="ru-RU" dirty="0" err="1" smtClean="0"/>
              <a:t>А.В.Панюшкина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972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Звезда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844824"/>
            <a:ext cx="3487364" cy="36980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0962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514402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</a:t>
            </a:r>
            <a:endParaRPr lang="ru-RU" sz="4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09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Круг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1" y="2319338"/>
            <a:ext cx="2864767" cy="2765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84082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Квадрат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89429"/>
            <a:ext cx="3340539" cy="3125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19013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Овал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186529" cy="2027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39569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Дуга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2852936"/>
            <a:ext cx="5741986" cy="249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45319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Куб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2192656"/>
            <a:ext cx="3283333" cy="3494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80229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Ромб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97340"/>
            <a:ext cx="2736304" cy="44128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1558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Трапеция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2387571"/>
            <a:ext cx="3858896" cy="28416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2383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chemeClr val="accent2">
                    <a:lumMod val="75000"/>
                  </a:schemeClr>
                </a:solidFill>
              </a:rPr>
              <a:t>Треугольник</a:t>
            </a:r>
            <a:endParaRPr lang="ru-RU" sz="80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772816"/>
            <a:ext cx="3277100" cy="3716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698931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</TotalTime>
  <Words>18</Words>
  <Application>Microsoft Office PowerPoint</Application>
  <PresentationFormat>Экран (4:3)</PresentationFormat>
  <Paragraphs>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Геометрические фигуры</vt:lpstr>
      <vt:lpstr>Круг</vt:lpstr>
      <vt:lpstr>Квадрат</vt:lpstr>
      <vt:lpstr>Овал</vt:lpstr>
      <vt:lpstr>Дуга</vt:lpstr>
      <vt:lpstr>Куб</vt:lpstr>
      <vt:lpstr>Ромб</vt:lpstr>
      <vt:lpstr>Трапеция</vt:lpstr>
      <vt:lpstr>Треугольник</vt:lpstr>
      <vt:lpstr>Звезда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Windows User</dc:creator>
  <cp:lastModifiedBy>Светлана</cp:lastModifiedBy>
  <cp:revision>3</cp:revision>
  <dcterms:created xsi:type="dcterms:W3CDTF">2021-06-05T19:09:08Z</dcterms:created>
  <dcterms:modified xsi:type="dcterms:W3CDTF">2021-06-08T19:52:06Z</dcterms:modified>
</cp:coreProperties>
</file>