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9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1572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8F17DA9-7878-4A1B-ACE4-4FB862D7E173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AB3A1F5-3AB0-4D07-A303-6300EE2D449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microsoft.com/office/2007/relationships/hdphoto" Target="../media/hdphoto2.wdp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4221088"/>
            <a:ext cx="4575730" cy="648072"/>
          </a:xfrm>
        </p:spPr>
        <p:txBody>
          <a:bodyPr/>
          <a:lstStyle/>
          <a:p>
            <a:r>
              <a:rPr lang="ru-RU" dirty="0" err="1" smtClean="0"/>
              <a:t>Черанёва</a:t>
            </a:r>
            <a:r>
              <a:rPr lang="ru-RU" dirty="0" smtClean="0"/>
              <a:t> Маргарита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Интерактивные задания для начальной школы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6632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КОГПОБУ «Кировский педагогический колледж»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093296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2021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8780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Ёлка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20848" y1="93625" x2="79879" y2="94086"/>
                        <a14:foregroundMark x1="18182" y1="95238" x2="63758" y2="97926"/>
                        <a14:foregroundMark x1="78788" y1="90707" x2="74667" y2="97389"/>
                      </a14:backgroundRemoval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169" y="611396"/>
            <a:ext cx="3422916" cy="54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40485" y="228607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Я модница такая, что всем на удивленье!</a:t>
            </a:r>
          </a:p>
          <a:p>
            <a:pPr marL="0" indent="0">
              <a:buNone/>
            </a:pPr>
            <a:r>
              <a:rPr lang="ru-RU" sz="2000" dirty="0" smtClean="0"/>
              <a:t>Люблю я бусы, блестки – любые украшенья.</a:t>
            </a:r>
          </a:p>
          <a:p>
            <a:pPr marL="0" indent="0">
              <a:buNone/>
            </a:pPr>
            <a:r>
              <a:rPr lang="ru-RU" sz="2000" dirty="0" smtClean="0"/>
              <a:t>Но на мою, поверьте, великую беду</a:t>
            </a:r>
          </a:p>
          <a:p>
            <a:pPr marL="0" indent="0">
              <a:buNone/>
            </a:pPr>
            <a:r>
              <a:rPr lang="ru-RU" sz="2000" dirty="0" smtClean="0"/>
              <a:t>Наряд мне надевают всего лишь раз в году.</a:t>
            </a:r>
            <a:endParaRPr lang="ru-RU" sz="2000" dirty="0"/>
          </a:p>
        </p:txBody>
      </p:sp>
      <p:sp>
        <p:nvSpPr>
          <p:cNvPr id="7" name="Управляющая кнопка: справка 6">
            <a:hlinkClick r:id="" action="ppaction://noaction" highlightClick="1"/>
          </p:cNvPr>
          <p:cNvSpPr/>
          <p:nvPr/>
        </p:nvSpPr>
        <p:spPr>
          <a:xfrm>
            <a:off x="3995936" y="4385641"/>
            <a:ext cx="864096" cy="684076"/>
          </a:xfrm>
          <a:prstGeom prst="actionButtonHel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611396"/>
            <a:ext cx="231871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Загадка</a:t>
            </a:r>
            <a:endParaRPr lang="ru-RU" sz="4400" dirty="0"/>
          </a:p>
        </p:txBody>
      </p:sp>
      <p:sp>
        <p:nvSpPr>
          <p:cNvPr id="2" name="Управляющая кнопка: назад 1">
            <a:hlinkClick r:id="" action="ppaction://hlinkshowjump?jump=previousslide" highlightClick="1"/>
          </p:cNvPr>
          <p:cNvSpPr/>
          <p:nvPr/>
        </p:nvSpPr>
        <p:spPr>
          <a:xfrm>
            <a:off x="463124" y="6182478"/>
            <a:ext cx="881977" cy="270858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далее 4">
            <a:hlinkClick r:id="" action="ppaction://hlinkshowjump?jump=nextslide" highlightClick="1"/>
          </p:cNvPr>
          <p:cNvSpPr/>
          <p:nvPr/>
        </p:nvSpPr>
        <p:spPr>
          <a:xfrm>
            <a:off x="7956376" y="6182478"/>
            <a:ext cx="792088" cy="270858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9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120" y="0"/>
            <a:ext cx="91440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Задача на встречное движение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89330" y="1185038"/>
            <a:ext cx="8820980" cy="4572000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 </a:t>
            </a:r>
            <a:r>
              <a:rPr lang="ru-RU" dirty="0"/>
              <a:t>Из двух населенных пунктов навстречу друг другу выехали одновременно два велосипедиста. Скорость первого велосипедиста 10 км/ч, а скорость второго — 12 км/ч. Через 2 часа они встретились. Определите расстояние между населенными пунктами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2444"/>
          <a:stretch/>
        </p:blipFill>
        <p:spPr bwMode="auto">
          <a:xfrm>
            <a:off x="7341189" y="3471038"/>
            <a:ext cx="1298092" cy="1357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6998" y="3471038"/>
            <a:ext cx="1296144" cy="1357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Прямая соединительная линия 4"/>
          <p:cNvCxnSpPr>
            <a:endCxn id="1031" idx="1"/>
          </p:cNvCxnSpPr>
          <p:nvPr/>
        </p:nvCxnSpPr>
        <p:spPr>
          <a:xfrm flipV="1">
            <a:off x="437940" y="5047667"/>
            <a:ext cx="8323761" cy="1947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437940" y="4855216"/>
            <a:ext cx="0" cy="38606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8806" y="4906367"/>
            <a:ext cx="12700" cy="390525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392" y="4850751"/>
            <a:ext cx="12700" cy="390525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1701" y="4852404"/>
            <a:ext cx="12700" cy="390525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828514"/>
            <a:ext cx="12700" cy="3905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pic>
      <p:sp>
        <p:nvSpPr>
          <p:cNvPr id="13" name="Волна 12"/>
          <p:cNvSpPr/>
          <p:nvPr/>
        </p:nvSpPr>
        <p:spPr>
          <a:xfrm>
            <a:off x="4283968" y="3952984"/>
            <a:ext cx="504056" cy="36004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277469" y="3989531"/>
            <a:ext cx="1280" cy="120673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8" name="Правая фигурная скобка 17"/>
          <p:cNvSpPr/>
          <p:nvPr/>
        </p:nvSpPr>
        <p:spPr>
          <a:xfrm rot="5400000">
            <a:off x="4149393" y="1480987"/>
            <a:ext cx="900854" cy="8323763"/>
          </a:xfrm>
          <a:prstGeom prst="rightBrace">
            <a:avLst>
              <a:gd name="adj1" fmla="val 8333"/>
              <a:gd name="adj2" fmla="val 53187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539551" y="5296892"/>
            <a:ext cx="218984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198838" y="5292426"/>
            <a:ext cx="936104" cy="446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4535996" y="5260970"/>
            <a:ext cx="936104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6012160" y="5292426"/>
            <a:ext cx="2520280" cy="1024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25" name="TextBox 1024"/>
          <p:cNvSpPr txBox="1"/>
          <p:nvPr/>
        </p:nvSpPr>
        <p:spPr>
          <a:xfrm>
            <a:off x="1125070" y="5292426"/>
            <a:ext cx="1080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10 км</a:t>
            </a:r>
            <a:endParaRPr lang="ru-RU" sz="1600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398" y="5245009"/>
            <a:ext cx="11160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4" name="TextBox 1033"/>
          <p:cNvSpPr txBox="1"/>
          <p:nvPr/>
        </p:nvSpPr>
        <p:spPr>
          <a:xfrm>
            <a:off x="4570610" y="5278612"/>
            <a:ext cx="9361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12 км</a:t>
            </a:r>
            <a:endParaRPr lang="ru-RU" sz="1600" dirty="0"/>
          </a:p>
        </p:txBody>
      </p:sp>
      <p:pic>
        <p:nvPicPr>
          <p:cNvPr id="1036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5254628"/>
            <a:ext cx="96996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9" name="TextBox 1038"/>
          <p:cNvSpPr txBox="1"/>
          <p:nvPr/>
        </p:nvSpPr>
        <p:spPr>
          <a:xfrm>
            <a:off x="4134942" y="6093296"/>
            <a:ext cx="12496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?</a:t>
            </a:r>
            <a:endParaRPr lang="ru-RU" sz="3600" b="1" dirty="0"/>
          </a:p>
        </p:txBody>
      </p:sp>
      <p:sp>
        <p:nvSpPr>
          <p:cNvPr id="1040" name="TextBox 1039"/>
          <p:cNvSpPr txBox="1"/>
          <p:nvPr/>
        </p:nvSpPr>
        <p:spPr>
          <a:xfrm>
            <a:off x="532709" y="4807298"/>
            <a:ext cx="2480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70C0"/>
                </a:solidFill>
              </a:rPr>
              <a:t>первый час</a:t>
            </a:r>
            <a:endParaRPr lang="ru-RU" sz="1400" b="1" dirty="0">
              <a:solidFill>
                <a:srgbClr val="0070C0"/>
              </a:solidFill>
            </a:endParaRPr>
          </a:p>
        </p:txBody>
      </p:sp>
      <p:pic>
        <p:nvPicPr>
          <p:cNvPr id="1041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775448"/>
            <a:ext cx="2481263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2" name="TextBox 1041"/>
          <p:cNvSpPr txBox="1"/>
          <p:nvPr/>
        </p:nvSpPr>
        <p:spPr>
          <a:xfrm>
            <a:off x="2918806" y="4807298"/>
            <a:ext cx="13651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>
                <a:solidFill>
                  <a:srgbClr val="0070C0"/>
                </a:solidFill>
              </a:rPr>
              <a:t>в</a:t>
            </a:r>
            <a:r>
              <a:rPr lang="ru-RU" sz="1400" b="1" dirty="0" smtClean="0">
                <a:solidFill>
                  <a:srgbClr val="0070C0"/>
                </a:solidFill>
              </a:rPr>
              <a:t>торой час</a:t>
            </a:r>
            <a:endParaRPr lang="ru-RU" sz="1400" b="1" dirty="0">
              <a:solidFill>
                <a:srgbClr val="0070C0"/>
              </a:solidFill>
            </a:endParaRPr>
          </a:p>
        </p:txBody>
      </p:sp>
      <p:pic>
        <p:nvPicPr>
          <p:cNvPr id="1043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2418" y="4775447"/>
            <a:ext cx="1365250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44" name="Управляющая кнопка: настраиваемая 1043">
            <a:hlinkClick r:id="" action="ppaction://noaction" highlightClick="1"/>
          </p:cNvPr>
          <p:cNvSpPr/>
          <p:nvPr/>
        </p:nvSpPr>
        <p:spPr>
          <a:xfrm>
            <a:off x="2037319" y="6093298"/>
            <a:ext cx="857399" cy="330044"/>
          </a:xfrm>
          <a:prstGeom prst="actionButtonBlan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Пуск</a:t>
            </a:r>
            <a:endParaRPr lang="ru-RU" dirty="0"/>
          </a:p>
        </p:txBody>
      </p:sp>
      <p:sp>
        <p:nvSpPr>
          <p:cNvPr id="1045" name="Управляющая кнопка: настраиваемая 1044">
            <a:hlinkClick r:id="" action="ppaction://noaction" highlightClick="1"/>
          </p:cNvPr>
          <p:cNvSpPr/>
          <p:nvPr/>
        </p:nvSpPr>
        <p:spPr>
          <a:xfrm>
            <a:off x="3169339" y="6100176"/>
            <a:ext cx="864096" cy="323166"/>
          </a:xfrm>
          <a:prstGeom prst="actionButtonBlan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Сброс</a:t>
            </a:r>
            <a:endParaRPr lang="ru-RU" dirty="0"/>
          </a:p>
        </p:txBody>
      </p:sp>
      <p:sp>
        <p:nvSpPr>
          <p:cNvPr id="1046" name="Управляющая кнопка: назад 1045">
            <a:hlinkClick r:id="" action="ppaction://hlinkshowjump?jump=previousslide" highlightClick="1"/>
          </p:cNvPr>
          <p:cNvSpPr/>
          <p:nvPr/>
        </p:nvSpPr>
        <p:spPr>
          <a:xfrm>
            <a:off x="539551" y="6093297"/>
            <a:ext cx="828333" cy="323165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7" name="Управляющая кнопка: далее 1046">
            <a:hlinkClick r:id="" action="ppaction://hlinkshowjump?jump=nextslide" highlightClick="1"/>
          </p:cNvPr>
          <p:cNvSpPr/>
          <p:nvPr/>
        </p:nvSpPr>
        <p:spPr>
          <a:xfrm>
            <a:off x="7564537" y="6070549"/>
            <a:ext cx="851396" cy="345912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9" name="Управляющая кнопка: настраиваемая 1048">
            <a:hlinkClick r:id="" action="ppaction://hlinkshowjump?jump=nextslide" highlightClick="1"/>
          </p:cNvPr>
          <p:cNvSpPr/>
          <p:nvPr/>
        </p:nvSpPr>
        <p:spPr>
          <a:xfrm>
            <a:off x="5288476" y="6081723"/>
            <a:ext cx="1115164" cy="323164"/>
          </a:xfrm>
          <a:prstGeom prst="actionButtonBlan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Решение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78544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83996E-6 L 0.26684 -2.839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33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4 -2.83996E-6 L -0.27934 -2.83996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684 -2.83996E-6 L -0.00087 -2.83996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385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7934 -2.83996E-6 L -0.02934 -2.83996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Решение: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412776"/>
            <a:ext cx="8928992" cy="5293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Найдем расстояние, пройденное первым велосипедистом: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1)10 </a:t>
            </a:r>
            <a:r>
              <a:rPr lang="ru-RU" dirty="0"/>
              <a:t>× 2 = 20 </a:t>
            </a:r>
            <a:r>
              <a:rPr lang="ru-RU" dirty="0" smtClean="0"/>
              <a:t>км</a:t>
            </a:r>
          </a:p>
          <a:p>
            <a:pPr marL="0" indent="0">
              <a:buNone/>
            </a:pPr>
            <a:r>
              <a:rPr lang="ru-RU" dirty="0" smtClean="0"/>
              <a:t>Найдем расстояние, пройденное вторым велосипедистом:</a:t>
            </a:r>
          </a:p>
          <a:p>
            <a:pPr marL="0" indent="0">
              <a:buNone/>
            </a:pPr>
            <a:r>
              <a:rPr lang="ru-RU" dirty="0" smtClean="0"/>
              <a:t>2)12 × 2 = 24 км</a:t>
            </a:r>
          </a:p>
          <a:p>
            <a:pPr marL="0" indent="0">
              <a:buNone/>
            </a:pPr>
            <a:r>
              <a:rPr lang="ru-RU" dirty="0" smtClean="0"/>
              <a:t>Сложим </a:t>
            </a:r>
            <a:r>
              <a:rPr lang="ru-RU" dirty="0"/>
              <a:t>полученные </a:t>
            </a:r>
            <a:r>
              <a:rPr lang="ru-RU" dirty="0" smtClean="0"/>
              <a:t>расстояния:</a:t>
            </a:r>
          </a:p>
          <a:p>
            <a:pPr marL="0" indent="0">
              <a:buNone/>
            </a:pPr>
            <a:r>
              <a:rPr lang="ru-RU" dirty="0" smtClean="0"/>
              <a:t>3)20 </a:t>
            </a:r>
            <a:r>
              <a:rPr lang="ru-RU" dirty="0"/>
              <a:t>км + 24 км = 44 </a:t>
            </a:r>
            <a:r>
              <a:rPr lang="ru-RU" dirty="0" smtClean="0"/>
              <a:t>км</a:t>
            </a:r>
            <a:endParaRPr lang="ru-RU" dirty="0"/>
          </a:p>
          <a:p>
            <a:pPr marL="0" indent="0">
              <a:buNone/>
            </a:pPr>
            <a:r>
              <a:rPr lang="ru-RU" u="sng" dirty="0"/>
              <a:t>Ответ: </a:t>
            </a:r>
            <a:r>
              <a:rPr lang="ru-RU" dirty="0"/>
              <a:t>расстояние между населенными пунктами составляет 44 км.</a:t>
            </a: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564537" y="6070549"/>
            <a:ext cx="851396" cy="345912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539551" y="6093297"/>
            <a:ext cx="828333" cy="323165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настраиваемая 7">
            <a:hlinkClick r:id="" action="ppaction://noaction" highlightClick="1"/>
          </p:cNvPr>
          <p:cNvSpPr/>
          <p:nvPr/>
        </p:nvSpPr>
        <p:spPr>
          <a:xfrm>
            <a:off x="3167844" y="6077380"/>
            <a:ext cx="2808312" cy="424240"/>
          </a:xfrm>
          <a:prstGeom prst="actionButtonBlan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Решение по действиям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0027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89689" y="381457"/>
            <a:ext cx="7772400" cy="79695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Реши пример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47800"/>
            <a:ext cx="8291264" cy="4572000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/>
              <a:t>Совунья</a:t>
            </a:r>
            <a:r>
              <a:rPr lang="ru-RU" dirty="0" smtClean="0"/>
              <a:t> </a:t>
            </a:r>
            <a:r>
              <a:rPr lang="ru-RU" dirty="0"/>
              <a:t>потеряла несколько своих вещей, без которых нельзя спасти кроша. Реши пример и помоги узнать их количество: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100:50+25:5-3+2=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3501008"/>
            <a:ext cx="115212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6</a:t>
            </a:r>
            <a:endParaRPr lang="ru-RU" sz="1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230500"/>
            <a:ext cx="115212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127</a:t>
            </a:r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4990428"/>
            <a:ext cx="1152128" cy="36004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4,4</a:t>
            </a:r>
            <a:endParaRPr lang="ru-RU" sz="2000" b="1" dirty="0"/>
          </a:p>
        </p:txBody>
      </p:sp>
      <p:pic>
        <p:nvPicPr>
          <p:cNvPr id="1026" name="Picture 2" descr="https://nakleikashop.ru/images/detailed/30/Smesh-02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446986"/>
            <a:ext cx="3960440" cy="42520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назад 7">
            <a:hlinkClick r:id="" action="ppaction://hlinkshowjump?jump=previousslide" highlightClick="1"/>
          </p:cNvPr>
          <p:cNvSpPr/>
          <p:nvPr/>
        </p:nvSpPr>
        <p:spPr>
          <a:xfrm>
            <a:off x="539551" y="6093297"/>
            <a:ext cx="828333" cy="323165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564537" y="6070549"/>
            <a:ext cx="851396" cy="345912"/>
          </a:xfrm>
          <a:prstGeom prst="actionButtonForwardNex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466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352928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Выбери часы с нужным временем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9552" y="1556792"/>
            <a:ext cx="8147248" cy="446300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Выбери часы, которые показывают время 02:20: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865" b="74349" l="30893" r="4275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435" t="50489" r="55694" b="24511"/>
          <a:stretch/>
        </p:blipFill>
        <p:spPr bwMode="auto">
          <a:xfrm>
            <a:off x="354968" y="2348880"/>
            <a:ext cx="2704864" cy="2556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144" b="69291" l="47455" r="5957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5584" t="57120" r="39953" b="29916"/>
          <a:stretch/>
        </p:blipFill>
        <p:spPr bwMode="auto">
          <a:xfrm>
            <a:off x="3347864" y="3193961"/>
            <a:ext cx="2681875" cy="13515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636" b="73728" l="63313" r="755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869" t="50568" r="23678" b="24818"/>
          <a:stretch/>
        </p:blipFill>
        <p:spPr bwMode="auto">
          <a:xfrm>
            <a:off x="6255026" y="2348880"/>
            <a:ext cx="2670034" cy="25566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Управляющая кнопка: назад 6">
            <a:hlinkClick r:id="" action="ppaction://hlinkshowjump?jump=previousslide" highlightClick="1"/>
          </p:cNvPr>
          <p:cNvSpPr/>
          <p:nvPr/>
        </p:nvSpPr>
        <p:spPr>
          <a:xfrm>
            <a:off x="539551" y="6093297"/>
            <a:ext cx="828333" cy="323165"/>
          </a:xfrm>
          <a:prstGeom prst="actionButtonBackPreviou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настраиваемая 9">
            <a:hlinkClick r:id="" action="ppaction://noaction" highlightClick="1"/>
            <a:hlinkHover r:id="" action="ppaction://hlinkshowjump?jump=nextslide"/>
          </p:cNvPr>
          <p:cNvSpPr/>
          <p:nvPr/>
        </p:nvSpPr>
        <p:spPr>
          <a:xfrm>
            <a:off x="7380312" y="6093296"/>
            <a:ext cx="970613" cy="323166"/>
          </a:xfrm>
          <a:prstGeom prst="actionButtonBlank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" action="ppaction://hlinkshowjump?jump=endshow"/>
              </a:rPr>
              <a:t>Выход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29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B050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216</TotalTime>
  <Words>197</Words>
  <Application>Microsoft Office PowerPoint</Application>
  <PresentationFormat>Экран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Интерактивные задания для начальной школы</vt:lpstr>
      <vt:lpstr>Презентация PowerPoint</vt:lpstr>
      <vt:lpstr>Задача на встречное движение</vt:lpstr>
      <vt:lpstr>Решение:</vt:lpstr>
      <vt:lpstr>Реши пример</vt:lpstr>
      <vt:lpstr>Выбери часы с нужным временем</vt:lpstr>
    </vt:vector>
  </TitlesOfParts>
  <Company>k208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</dc:title>
  <dc:creator>студент_208</dc:creator>
  <cp:lastModifiedBy>Galina</cp:lastModifiedBy>
  <cp:revision>22</cp:revision>
  <dcterms:created xsi:type="dcterms:W3CDTF">2019-10-22T12:52:40Z</dcterms:created>
  <dcterms:modified xsi:type="dcterms:W3CDTF">2021-05-19T17:18:21Z</dcterms:modified>
</cp:coreProperties>
</file>