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B111-6CC7-4910-9944-14BDA663EDC8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D9C52-809C-4082-8DC7-10D7E77CC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B111-6CC7-4910-9944-14BDA663EDC8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D9C52-809C-4082-8DC7-10D7E77CC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B111-6CC7-4910-9944-14BDA663EDC8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D9C52-809C-4082-8DC7-10D7E77CC2E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B111-6CC7-4910-9944-14BDA663EDC8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D9C52-809C-4082-8DC7-10D7E77CC2E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B111-6CC7-4910-9944-14BDA663EDC8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D9C52-809C-4082-8DC7-10D7E77CC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B111-6CC7-4910-9944-14BDA663EDC8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D9C52-809C-4082-8DC7-10D7E77CC2E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B111-6CC7-4910-9944-14BDA663EDC8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D9C52-809C-4082-8DC7-10D7E77CC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B111-6CC7-4910-9944-14BDA663EDC8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D9C52-809C-4082-8DC7-10D7E77CC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B111-6CC7-4910-9944-14BDA663EDC8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D9C52-809C-4082-8DC7-10D7E77CC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B111-6CC7-4910-9944-14BDA663EDC8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D9C52-809C-4082-8DC7-10D7E77CC2E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8B111-6CC7-4910-9944-14BDA663EDC8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D9C52-809C-4082-8DC7-10D7E77CC2E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8B8B111-6CC7-4910-9944-14BDA663EDC8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2DD9C52-809C-4082-8DC7-10D7E77CC2E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2016224"/>
          </a:xfrm>
        </p:spPr>
        <p:txBody>
          <a:bodyPr>
            <a:normAutofit fontScale="90000"/>
          </a:bodyPr>
          <a:lstStyle/>
          <a:p>
            <a:r>
              <a:rPr lang="ru-RU" sz="6700" dirty="0" smtClean="0">
                <a:solidFill>
                  <a:srgbClr val="FF0000"/>
                </a:solidFill>
              </a:rPr>
              <a:t>Кто такой Дед Мороз?</a:t>
            </a:r>
            <a:endParaRPr lang="ru-RU" sz="67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pPr algn="r"/>
            <a:r>
              <a:rPr lang="ru-RU" sz="3400" dirty="0" smtClean="0">
                <a:solidFill>
                  <a:srgbClr val="7030A0"/>
                </a:solidFill>
              </a:rPr>
              <a:t>Подготовила воспитатель: </a:t>
            </a:r>
          </a:p>
          <a:p>
            <a:pPr algn="r"/>
            <a:r>
              <a:rPr lang="ru-RU" sz="3400" dirty="0" err="1" smtClean="0">
                <a:solidFill>
                  <a:srgbClr val="7030A0"/>
                </a:solidFill>
              </a:rPr>
              <a:t>А.В.Панюшкина</a:t>
            </a:r>
            <a:endParaRPr lang="ru-RU" sz="3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944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solidFill>
                  <a:srgbClr val="7030A0"/>
                </a:solidFill>
              </a:rPr>
              <a:t>Это добрый Дедушка с длинной бородой и в валенках. Он приносит всем подарки в своем волшебном мешке. Но знаешь ли ты, откуда он появился, где живет? Тогда я расскажу тебе.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54262" y="3089564"/>
            <a:ext cx="5043413" cy="3036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928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586616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solidFill>
                  <a:srgbClr val="7030A0"/>
                </a:solidFill>
              </a:rPr>
              <a:t>Раньше Деда Мороза называли Дед Трескун – повелитель зимнего холода. Люди представляли его маленьким старичком с длинной седой бородой. Его дыхание – сильная стужа. Его слезы – сосульки. А волосы – снежные облака. Супруга Мороза – сама Зима. Зимой Мороз бегает по полям, лесам, улицам и стучит своим посохом. От этого стука трескучие морозы сковывают реки, ручьи, лужи льдами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37164" y="3089546"/>
            <a:ext cx="2535382" cy="3481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379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298584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solidFill>
                  <a:srgbClr val="7030A0"/>
                </a:solidFill>
              </a:rPr>
              <a:t>А еще у Деда Мороза есть внучка – Снегурочка. Снегурочка ласковая и милая девушка. Она любит холод и снег, а от солнечных лучей тает. Но на детские праздники она приходит с большой радостью, резвится, водит вместе с детьми хоровод.</a:t>
            </a:r>
            <a:br>
              <a:rPr lang="ru-RU" sz="2700" dirty="0">
                <a:solidFill>
                  <a:srgbClr val="7030A0"/>
                </a:solidFill>
              </a:rPr>
            </a:br>
            <a:endParaRPr lang="ru-RU" sz="2700" dirty="0">
              <a:solidFill>
                <a:srgbClr val="7030A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5736" y="2996952"/>
            <a:ext cx="4653860" cy="3265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2958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solidFill>
                  <a:srgbClr val="7030A0"/>
                </a:solidFill>
              </a:rPr>
              <a:t>Живет Дед Мороз в большом деревянном </a:t>
            </a: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тереме </a:t>
            </a:r>
            <a:r>
              <a:rPr lang="ru-RU" sz="2400" dirty="0">
                <a:solidFill>
                  <a:srgbClr val="7030A0"/>
                </a:solidFill>
              </a:rPr>
              <a:t>в городе Великом Устюге.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6345" y="2674938"/>
            <a:ext cx="4979248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307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2252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    </a:t>
            </a:r>
            <a:r>
              <a:rPr lang="ru-RU" sz="2400" dirty="0">
                <a:solidFill>
                  <a:srgbClr val="7030A0"/>
                </a:solidFill>
              </a:rPr>
              <a:t>Дед Мороз – гениальный художник по стеклу. Долгими зимними ночами он рисует картины без красок и кисточки, своим ледяным дыханием</a:t>
            </a:r>
            <a:r>
              <a:rPr lang="ru-RU" sz="2700" dirty="0"/>
              <a:t>.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2724" y="2674938"/>
            <a:ext cx="5086490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2106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>
                <a:solidFill>
                  <a:srgbClr val="7030A0"/>
                </a:solidFill>
              </a:rPr>
              <a:t>Ну и конечно, одна из самых главных его забот – успеть прочитать все письма до наступления Нового года, чтобы принести ребятам подарки, которые они просили. 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9491" y="3352800"/>
            <a:ext cx="2715491" cy="2660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5" y="2420888"/>
            <a:ext cx="5453762" cy="4046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92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Спасибо за внимание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852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</TotalTime>
  <Words>223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Кто такой Дед Мороз?</vt:lpstr>
      <vt:lpstr>Это добрый Дедушка с длинной бородой и в валенках. Он приносит всем подарки в своем волшебном мешке. Но знаешь ли ты, откуда он появился, где живет? Тогда я расскажу тебе.</vt:lpstr>
      <vt:lpstr>Раньше Деда Мороза называли Дед Трескун – повелитель зимнего холода. Люди представляли его маленьким старичком с длинной седой бородой. Его дыхание – сильная стужа. Его слезы – сосульки. А волосы – снежные облака. Супруга Мороза – сама Зима. Зимой Мороз бегает по полям, лесам, улицам и стучит своим посохом. От этого стука трескучие морозы сковывают реки, ручьи, лужи льдами</vt:lpstr>
      <vt:lpstr>А еще у Деда Мороза есть внучка – Снегурочка. Снегурочка ласковая и милая девушка. Она любит холод и снег, а от солнечных лучей тает. Но на детские праздники она приходит с большой радостью, резвится, водит вместе с детьми хоровод. </vt:lpstr>
      <vt:lpstr>Живет Дед Мороз в большом деревянном  тереме в городе Великом Устюге.</vt:lpstr>
      <vt:lpstr>    Дед Мороз – гениальный художник по стеклу. Долгими зимними ночами он рисует картины без красок и кисточки, своим ледяным дыханием.</vt:lpstr>
      <vt:lpstr>Ну и конечно, одна из самых главных его забот – успеть прочитать все письма до наступления Нового года, чтобы принести ребятам подарки, которые они просили. 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такой Дед Мороз?</dc:title>
  <dc:creator>Windows User</dc:creator>
  <cp:lastModifiedBy>Светлана</cp:lastModifiedBy>
  <cp:revision>12</cp:revision>
  <dcterms:created xsi:type="dcterms:W3CDTF">2021-06-05T19:26:25Z</dcterms:created>
  <dcterms:modified xsi:type="dcterms:W3CDTF">2021-06-08T20:08:06Z</dcterms:modified>
</cp:coreProperties>
</file>