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744" r:id="rId2"/>
    <p:sldMasterId id="2147483757" r:id="rId3"/>
    <p:sldMasterId id="2147483769" r:id="rId4"/>
  </p:sldMasterIdLst>
  <p:notesMasterIdLst>
    <p:notesMasterId r:id="rId13"/>
  </p:notesMasterIdLst>
  <p:sldIdLst>
    <p:sldId id="262" r:id="rId5"/>
    <p:sldId id="256" r:id="rId6"/>
    <p:sldId id="257" r:id="rId7"/>
    <p:sldId id="258" r:id="rId8"/>
    <p:sldId id="259" r:id="rId9"/>
    <p:sldId id="320" r:id="rId10"/>
    <p:sldId id="321" r:id="rId11"/>
    <p:sldId id="318"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7269" autoAdjust="0"/>
    <p:restoredTop sz="94610" autoAdjust="0"/>
  </p:normalViewPr>
  <p:slideViewPr>
    <p:cSldViewPr>
      <p:cViewPr>
        <p:scale>
          <a:sx n="66" d="100"/>
          <a:sy n="66" d="100"/>
        </p:scale>
        <p:origin x="-894" y="-18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4" Type="http://schemas.openxmlformats.org/officeDocument/2006/relationships/slideMaster" Target="slideMasters/slideMaster4.xml"/><Relationship Id="rId9" Type="http://schemas.openxmlformats.org/officeDocument/2006/relationships/slide" Target="slides/slide5.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5BDB5F-D3B0-47AE-8545-EF23EAFD2E39}" type="datetimeFigureOut">
              <a:rPr lang="ru-RU" smtClean="0"/>
              <a:t>08.06.2021</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D70C80E-659F-4C06-B8BF-0E7CA374BC5A}" type="slidenum">
              <a:rPr lang="ru-RU" smtClean="0"/>
              <a:t>‹#›</a:t>
            </a:fld>
            <a:endParaRPr lang="ru-RU"/>
          </a:p>
        </p:txBody>
      </p:sp>
    </p:spTree>
    <p:extLst>
      <p:ext uri="{BB962C8B-B14F-4D97-AF65-F5344CB8AC3E}">
        <p14:creationId xmlns:p14="http://schemas.microsoft.com/office/powerpoint/2010/main" val="37009005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8110DD29-435B-4705-B37F-A6BE33356B3C}"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1111548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110DD29-435B-4705-B37F-A6BE33356B3C}"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9509580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110DD29-435B-4705-B37F-A6BE33356B3C}"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35638474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8C45AE06-979D-4D0A-82DF-C9E9BC76C6E2}" type="datetimeFigureOut">
              <a:rPr lang="en-US"/>
              <a:pPr>
                <a:defRPr/>
              </a:pPr>
              <a:t>6/8/2021</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7E21CCF5-D84F-4389-B831-060F0C41F8EC}" type="slidenum">
              <a:rPr lang="en-US"/>
              <a:pPr>
                <a:defRPr/>
              </a:pPr>
              <a:t>‹#›</a:t>
            </a:fld>
            <a:endParaRPr lang="en-US"/>
          </a:p>
        </p:txBody>
      </p:sp>
    </p:spTree>
    <p:extLst>
      <p:ext uri="{BB962C8B-B14F-4D97-AF65-F5344CB8AC3E}">
        <p14:creationId xmlns:p14="http://schemas.microsoft.com/office/powerpoint/2010/main" val="36732341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606C158-3797-4CB4-87E8-7BFCAADB0A2C}" type="datetimeFigureOut">
              <a:rPr lang="en-US"/>
              <a:pPr>
                <a:defRPr/>
              </a:pPr>
              <a:t>6/8/2021</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A77C492E-D64E-49FA-870A-102D0C62C0DA}" type="slidenum">
              <a:rPr lang="en-US"/>
              <a:pPr>
                <a:defRPr/>
              </a:pPr>
              <a:t>‹#›</a:t>
            </a:fld>
            <a:endParaRPr lang="en-US"/>
          </a:p>
        </p:txBody>
      </p:sp>
    </p:spTree>
    <p:extLst>
      <p:ext uri="{BB962C8B-B14F-4D97-AF65-F5344CB8AC3E}">
        <p14:creationId xmlns:p14="http://schemas.microsoft.com/office/powerpoint/2010/main" val="8245014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ED7CF01-7F0A-4AF7-95D0-5CB352A3611E}" type="datetimeFigureOut">
              <a:rPr lang="en-US"/>
              <a:pPr>
                <a:defRPr/>
              </a:pPr>
              <a:t>6/8/2021</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46473E36-3A23-4643-ADA6-30FD4B5F006A}" type="slidenum">
              <a:rPr lang="en-US"/>
              <a:pPr>
                <a:defRPr/>
              </a:pPr>
              <a:t>‹#›</a:t>
            </a:fld>
            <a:endParaRPr lang="en-US"/>
          </a:p>
        </p:txBody>
      </p:sp>
    </p:spTree>
    <p:extLst>
      <p:ext uri="{BB962C8B-B14F-4D97-AF65-F5344CB8AC3E}">
        <p14:creationId xmlns:p14="http://schemas.microsoft.com/office/powerpoint/2010/main" val="33002664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49588D6-1D8F-4F02-ADF7-35711850677D}" type="datetimeFigureOut">
              <a:rPr lang="en-US"/>
              <a:pPr>
                <a:defRPr/>
              </a:pPr>
              <a:t>6/8/2021</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13E8F8C-9719-40AD-AD00-7DD8512CEDDF}" type="slidenum">
              <a:rPr lang="en-US"/>
              <a:pPr>
                <a:defRPr/>
              </a:pPr>
              <a:t>‹#›</a:t>
            </a:fld>
            <a:endParaRPr lang="en-US"/>
          </a:p>
        </p:txBody>
      </p:sp>
    </p:spTree>
    <p:extLst>
      <p:ext uri="{BB962C8B-B14F-4D97-AF65-F5344CB8AC3E}">
        <p14:creationId xmlns:p14="http://schemas.microsoft.com/office/powerpoint/2010/main" val="27665486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3C2CDAAD-4774-44E6-B31B-95D538B2E399}" type="datetimeFigureOut">
              <a:rPr lang="en-US"/>
              <a:pPr>
                <a:defRPr/>
              </a:pPr>
              <a:t>6/8/2021</a:t>
            </a:fld>
            <a:endParaRPr lang="en-US"/>
          </a:p>
        </p:txBody>
      </p:sp>
      <p:sp>
        <p:nvSpPr>
          <p:cNvPr id="8" name="Footer Placeholder 7"/>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9" name="Slide Number Placeholder 8"/>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51F26630-5B69-4213-987E-02A1B3F15464}" type="slidenum">
              <a:rPr lang="en-US"/>
              <a:pPr>
                <a:defRPr/>
              </a:pPr>
              <a:t>‹#›</a:t>
            </a:fld>
            <a:endParaRPr lang="en-US"/>
          </a:p>
        </p:txBody>
      </p:sp>
    </p:spTree>
    <p:extLst>
      <p:ext uri="{BB962C8B-B14F-4D97-AF65-F5344CB8AC3E}">
        <p14:creationId xmlns:p14="http://schemas.microsoft.com/office/powerpoint/2010/main" val="309617888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0F41CF63-577B-432D-BD44-75A6C4C3BA2C}" type="datetimeFigureOut">
              <a:rPr lang="en-US"/>
              <a:pPr>
                <a:defRPr/>
              </a:pPr>
              <a:t>6/8/2021</a:t>
            </a:fld>
            <a:endParaRPr lang="en-US"/>
          </a:p>
        </p:txBody>
      </p:sp>
      <p:sp>
        <p:nvSpPr>
          <p:cNvPr id="4" name="Footer Placeholder 3"/>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5" name="Slide Number Placeholder 4"/>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DBAD73B-7C45-49F9-8E82-4264622E5781}" type="slidenum">
              <a:rPr lang="en-US"/>
              <a:pPr>
                <a:defRPr/>
              </a:pPr>
              <a:t>‹#›</a:t>
            </a:fld>
            <a:endParaRPr lang="en-US"/>
          </a:p>
        </p:txBody>
      </p:sp>
    </p:spTree>
    <p:extLst>
      <p:ext uri="{BB962C8B-B14F-4D97-AF65-F5344CB8AC3E}">
        <p14:creationId xmlns:p14="http://schemas.microsoft.com/office/powerpoint/2010/main" val="21221220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387E12E-FFC1-4CCA-82A4-75ABA81008C0}" type="datetimeFigureOut">
              <a:rPr lang="en-US"/>
              <a:pPr>
                <a:defRPr/>
              </a:pPr>
              <a:t>6/8/2021</a:t>
            </a:fld>
            <a:endParaRPr lang="en-US"/>
          </a:p>
        </p:txBody>
      </p:sp>
      <p:sp>
        <p:nvSpPr>
          <p:cNvPr id="3" name="Footer Placeholder 2"/>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4" name="Slide Number Placeholder 3"/>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E7A8935C-DCBD-4CBE-B3F5-A841D0770739}" type="slidenum">
              <a:rPr lang="en-US"/>
              <a:pPr>
                <a:defRPr/>
              </a:pPr>
              <a:t>‹#›</a:t>
            </a:fld>
            <a:endParaRPr lang="en-US"/>
          </a:p>
        </p:txBody>
      </p:sp>
    </p:spTree>
    <p:extLst>
      <p:ext uri="{BB962C8B-B14F-4D97-AF65-F5344CB8AC3E}">
        <p14:creationId xmlns:p14="http://schemas.microsoft.com/office/powerpoint/2010/main" val="3726120564"/>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D0C7124B-0D7E-4D26-A3F3-D4D617334DAC}" type="datetimeFigureOut">
              <a:rPr lang="en-US"/>
              <a:pPr>
                <a:defRPr/>
              </a:pPr>
              <a:t>6/8/2021</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9A675DE5-13F3-4AB9-9B1F-32DC6FE05C62}" type="slidenum">
              <a:rPr lang="en-US"/>
              <a:pPr>
                <a:defRPr/>
              </a:pPr>
              <a:t>‹#›</a:t>
            </a:fld>
            <a:endParaRPr lang="en-US"/>
          </a:p>
        </p:txBody>
      </p:sp>
    </p:spTree>
    <p:extLst>
      <p:ext uri="{BB962C8B-B14F-4D97-AF65-F5344CB8AC3E}">
        <p14:creationId xmlns:p14="http://schemas.microsoft.com/office/powerpoint/2010/main" val="4130693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8110DD29-435B-4705-B37F-A6BE33356B3C}"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307528034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E72214E4-6724-486A-9250-7291608AC76F}" type="datetimeFigureOut">
              <a:rPr lang="en-US"/>
              <a:pPr>
                <a:defRPr/>
              </a:pPr>
              <a:t>6/8/2021</a:t>
            </a:fld>
            <a:endParaRPr lang="en-US"/>
          </a:p>
        </p:txBody>
      </p:sp>
      <p:sp>
        <p:nvSpPr>
          <p:cNvPr id="6" name="Footer Placeholder 5"/>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7" name="Slide Number Placeholder 6"/>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129F78F9-16C3-43F1-B054-7763EC74A149}" type="slidenum">
              <a:rPr lang="en-US"/>
              <a:pPr>
                <a:defRPr/>
              </a:pPr>
              <a:t>‹#›</a:t>
            </a:fld>
            <a:endParaRPr lang="en-US"/>
          </a:p>
        </p:txBody>
      </p:sp>
    </p:spTree>
    <p:extLst>
      <p:ext uri="{BB962C8B-B14F-4D97-AF65-F5344CB8AC3E}">
        <p14:creationId xmlns:p14="http://schemas.microsoft.com/office/powerpoint/2010/main" val="195878722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502D5EA3-0908-4072-BF5E-A2BDF66135AF}" type="datetimeFigureOut">
              <a:rPr lang="en-US"/>
              <a:pPr>
                <a:defRPr/>
              </a:pPr>
              <a:t>6/8/2021</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3C73D80D-9740-4238-8788-77BF79A87B63}" type="slidenum">
              <a:rPr lang="en-US"/>
              <a:pPr>
                <a:defRPr/>
              </a:pPr>
              <a:t>‹#›</a:t>
            </a:fld>
            <a:endParaRPr lang="en-US"/>
          </a:p>
        </p:txBody>
      </p:sp>
    </p:spTree>
    <p:extLst>
      <p:ext uri="{BB962C8B-B14F-4D97-AF65-F5344CB8AC3E}">
        <p14:creationId xmlns:p14="http://schemas.microsoft.com/office/powerpoint/2010/main" val="31464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lvl1pPr fontAlgn="base">
              <a:spcBef>
                <a:spcPct val="0"/>
              </a:spcBef>
              <a:spcAft>
                <a:spcPct val="0"/>
              </a:spcAft>
              <a:defRPr>
                <a:latin typeface="Arial" charset="0"/>
                <a:cs typeface="Arial" charset="0"/>
              </a:defRPr>
            </a:lvl1pPr>
          </a:lstStyle>
          <a:p>
            <a:pPr>
              <a:defRPr/>
            </a:pPr>
            <a:fld id="{49686E92-6BF7-494D-86E9-2059BDE322F7}" type="datetimeFigureOut">
              <a:rPr lang="en-US"/>
              <a:pPr>
                <a:defRPr/>
              </a:pPr>
              <a:t>6/8/2021</a:t>
            </a:fld>
            <a:endParaRPr lang="en-US"/>
          </a:p>
        </p:txBody>
      </p:sp>
      <p:sp>
        <p:nvSpPr>
          <p:cNvPr id="5" name="Footer Placeholder 4"/>
          <p:cNvSpPr>
            <a:spLocks noGrp="1"/>
          </p:cNvSpPr>
          <p:nvPr>
            <p:ph type="ftr" sz="quarter" idx="11"/>
          </p:nvPr>
        </p:nvSpPr>
        <p:spPr/>
        <p:txBody>
          <a:bodyPr/>
          <a:lstStyle>
            <a:lvl1pPr fontAlgn="base">
              <a:spcBef>
                <a:spcPct val="0"/>
              </a:spcBef>
              <a:spcAft>
                <a:spcPct val="0"/>
              </a:spcAft>
              <a:defRPr>
                <a:latin typeface="Arial" charset="0"/>
                <a:cs typeface="Arial" charset="0"/>
              </a:defRPr>
            </a:lvl1pPr>
          </a:lstStyle>
          <a:p>
            <a:pPr>
              <a:defRPr/>
            </a:pPr>
            <a:endParaRPr lang="en-US"/>
          </a:p>
        </p:txBody>
      </p:sp>
      <p:sp>
        <p:nvSpPr>
          <p:cNvPr id="6" name="Slide Number Placeholder 5"/>
          <p:cNvSpPr>
            <a:spLocks noGrp="1"/>
          </p:cNvSpPr>
          <p:nvPr>
            <p:ph type="sldNum" sz="quarter" idx="12"/>
          </p:nvPr>
        </p:nvSpPr>
        <p:spPr/>
        <p:txBody>
          <a:bodyPr/>
          <a:lstStyle>
            <a:lvl1pPr fontAlgn="base">
              <a:spcBef>
                <a:spcPct val="0"/>
              </a:spcBef>
              <a:spcAft>
                <a:spcPct val="0"/>
              </a:spcAft>
              <a:defRPr>
                <a:latin typeface="Arial" charset="0"/>
                <a:cs typeface="Arial" charset="0"/>
              </a:defRPr>
            </a:lvl1pPr>
          </a:lstStyle>
          <a:p>
            <a:pPr>
              <a:defRPr/>
            </a:pPr>
            <a:fld id="{D4ECF9AA-1C2F-455E-BDC2-097E977ABECC}" type="slidenum">
              <a:rPr lang="en-US"/>
              <a:pPr>
                <a:defRPr/>
              </a:pPr>
              <a:t>‹#›</a:t>
            </a:fld>
            <a:endParaRPr lang="en-US"/>
          </a:p>
        </p:txBody>
      </p:sp>
    </p:spTree>
    <p:extLst>
      <p:ext uri="{BB962C8B-B14F-4D97-AF65-F5344CB8AC3E}">
        <p14:creationId xmlns:p14="http://schemas.microsoft.com/office/powerpoint/2010/main" val="310209297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a:t>Образец заголовка</a:t>
            </a:r>
          </a:p>
        </p:txBody>
      </p:sp>
      <p:sp>
        <p:nvSpPr>
          <p:cNvPr id="3" name="Содержимое 2"/>
          <p:cNvSpPr>
            <a:spLocks noGrp="1"/>
          </p:cNvSpPr>
          <p:nvPr>
            <p:ph sz="quarter" idx="1"/>
          </p:nvPr>
        </p:nvSpPr>
        <p:spPr>
          <a:xfrm>
            <a:off x="457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quarter" idx="2"/>
          </p:nvPr>
        </p:nvSpPr>
        <p:spPr>
          <a:xfrm>
            <a:off x="4648200" y="1600200"/>
            <a:ext cx="4038600" cy="21859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Содержимое 4"/>
          <p:cNvSpPr>
            <a:spLocks noGrp="1"/>
          </p:cNvSpPr>
          <p:nvPr>
            <p:ph sz="quarter" idx="3"/>
          </p:nvPr>
        </p:nvSpPr>
        <p:spPr>
          <a:xfrm>
            <a:off x="457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Содержимое 5"/>
          <p:cNvSpPr>
            <a:spLocks noGrp="1"/>
          </p:cNvSpPr>
          <p:nvPr>
            <p:ph sz="quarter" idx="4"/>
          </p:nvPr>
        </p:nvSpPr>
        <p:spPr>
          <a:xfrm>
            <a:off x="4648200" y="3938588"/>
            <a:ext cx="4038600" cy="2187575"/>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p:cNvSpPr>
            <a:spLocks noGrp="1" noChangeArrowheads="1"/>
          </p:cNvSpPr>
          <p:nvPr>
            <p:ph type="dt" sz="half" idx="10"/>
          </p:nvPr>
        </p:nvSpPr>
        <p:spPr/>
        <p:txBody>
          <a:bodyPr/>
          <a:lstStyle>
            <a:lvl1pPr fontAlgn="base">
              <a:spcBef>
                <a:spcPct val="0"/>
              </a:spcBef>
              <a:spcAft>
                <a:spcPct val="0"/>
              </a:spcAft>
              <a:defRPr>
                <a:solidFill>
                  <a:srgbClr val="000000"/>
                </a:solidFill>
                <a:latin typeface="Arial" charset="0"/>
                <a:cs typeface="Arial" charset="0"/>
              </a:defRPr>
            </a:lvl1pPr>
          </a:lstStyle>
          <a:p>
            <a:pPr>
              <a:defRPr/>
            </a:pPr>
            <a:endParaRPr lang="ru-RU"/>
          </a:p>
        </p:txBody>
      </p:sp>
      <p:sp>
        <p:nvSpPr>
          <p:cNvPr id="8" name="Rectangle 5"/>
          <p:cNvSpPr>
            <a:spLocks noGrp="1" noChangeArrowheads="1"/>
          </p:cNvSpPr>
          <p:nvPr>
            <p:ph type="ftr" sz="quarter" idx="11"/>
          </p:nvPr>
        </p:nvSpPr>
        <p:spPr/>
        <p:txBody>
          <a:bodyPr/>
          <a:lstStyle>
            <a:lvl1pPr fontAlgn="base">
              <a:spcBef>
                <a:spcPct val="0"/>
              </a:spcBef>
              <a:spcAft>
                <a:spcPct val="0"/>
              </a:spcAft>
              <a:defRPr>
                <a:solidFill>
                  <a:srgbClr val="000000"/>
                </a:solidFill>
                <a:latin typeface="Arial" charset="0"/>
                <a:cs typeface="Arial" charset="0"/>
              </a:defRPr>
            </a:lvl1pPr>
          </a:lstStyle>
          <a:p>
            <a:pPr>
              <a:defRPr/>
            </a:pPr>
            <a:endParaRPr lang="ru-RU"/>
          </a:p>
        </p:txBody>
      </p:sp>
      <p:sp>
        <p:nvSpPr>
          <p:cNvPr id="9" name="Rectangle 6"/>
          <p:cNvSpPr>
            <a:spLocks noGrp="1" noChangeArrowheads="1"/>
          </p:cNvSpPr>
          <p:nvPr>
            <p:ph type="sldNum" sz="quarter" idx="12"/>
          </p:nvPr>
        </p:nvSpPr>
        <p:spPr/>
        <p:txBody>
          <a:bodyPr/>
          <a:lstStyle>
            <a:lvl1pPr fontAlgn="base">
              <a:spcBef>
                <a:spcPct val="0"/>
              </a:spcBef>
              <a:spcAft>
                <a:spcPct val="0"/>
              </a:spcAft>
              <a:defRPr>
                <a:solidFill>
                  <a:srgbClr val="000000"/>
                </a:solidFill>
                <a:latin typeface="Arial" charset="0"/>
                <a:cs typeface="Arial" charset="0"/>
              </a:defRPr>
            </a:lvl1pPr>
          </a:lstStyle>
          <a:p>
            <a:pPr>
              <a:defRPr/>
            </a:pPr>
            <a:fld id="{87FD3E81-D458-4709-8883-E6FE4CE49DAE}" type="slidenum">
              <a:rPr lang="ru-RU"/>
              <a:pPr>
                <a:defRPr/>
              </a:pPr>
              <a:t>‹#›</a:t>
            </a:fld>
            <a:endParaRPr lang="ru-RU"/>
          </a:p>
        </p:txBody>
      </p:sp>
    </p:spTree>
    <p:extLst>
      <p:ext uri="{BB962C8B-B14F-4D97-AF65-F5344CB8AC3E}">
        <p14:creationId xmlns:p14="http://schemas.microsoft.com/office/powerpoint/2010/main" val="120633296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74599685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3129205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13308356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3315254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8" name="Нижний колонтитул 7"/>
          <p:cNvSpPr>
            <a:spLocks noGrp="1"/>
          </p:cNvSpPr>
          <p:nvPr>
            <p:ph type="ftr" sz="quarter" idx="11"/>
          </p:nvPr>
        </p:nvSpPr>
        <p:spPr/>
        <p:txBody>
          <a:bodyPr/>
          <a:lstStyle/>
          <a:p>
            <a:endParaRPr lang="ru-RU">
              <a:solidFill>
                <a:prstClr val="black">
                  <a:tint val="75000"/>
                </a:prstClr>
              </a:solidFill>
            </a:endParaRPr>
          </a:p>
        </p:txBody>
      </p:sp>
      <p:sp>
        <p:nvSpPr>
          <p:cNvPr id="9" name="Номер слайда 8"/>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2870245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4" name="Нижний колонтитул 3"/>
          <p:cNvSpPr>
            <a:spLocks noGrp="1"/>
          </p:cNvSpPr>
          <p:nvPr>
            <p:ph type="ftr" sz="quarter" idx="11"/>
          </p:nvPr>
        </p:nvSpPr>
        <p:spPr/>
        <p:txBody>
          <a:bodyPr/>
          <a:lstStyle/>
          <a:p>
            <a:endParaRPr lang="ru-RU">
              <a:solidFill>
                <a:prstClr val="black">
                  <a:tint val="75000"/>
                </a:prstClr>
              </a:solidFill>
            </a:endParaRPr>
          </a:p>
        </p:txBody>
      </p:sp>
      <p:sp>
        <p:nvSpPr>
          <p:cNvPr id="5" name="Номер слайда 4"/>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6199999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8110DD29-435B-4705-B37F-A6BE33356B3C}" type="datetimeFigureOut">
              <a:rPr lang="ru-RU" smtClean="0"/>
              <a:t>08.06.2021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840312221"/>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3" name="Нижний колонтитул 2"/>
          <p:cNvSpPr>
            <a:spLocks noGrp="1"/>
          </p:cNvSpPr>
          <p:nvPr>
            <p:ph type="ftr" sz="quarter" idx="11"/>
          </p:nvPr>
        </p:nvSpPr>
        <p:spPr/>
        <p:txBody>
          <a:bodyPr/>
          <a:lstStyle/>
          <a:p>
            <a:endParaRPr lang="ru-RU">
              <a:solidFill>
                <a:prstClr val="black">
                  <a:tint val="75000"/>
                </a:prstClr>
              </a:solidFill>
            </a:endParaRPr>
          </a:p>
        </p:txBody>
      </p:sp>
      <p:sp>
        <p:nvSpPr>
          <p:cNvPr id="4" name="Номер слайда 3"/>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9958904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0369344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6" name="Нижний колонтитул 5"/>
          <p:cNvSpPr>
            <a:spLocks noGrp="1"/>
          </p:cNvSpPr>
          <p:nvPr>
            <p:ph type="ftr" sz="quarter" idx="11"/>
          </p:nvPr>
        </p:nvSpPr>
        <p:spPr/>
        <p:txBody>
          <a:bodyPr/>
          <a:lstStyle/>
          <a:p>
            <a:endParaRPr lang="ru-RU">
              <a:solidFill>
                <a:prstClr val="black">
                  <a:tint val="75000"/>
                </a:prstClr>
              </a:solidFill>
            </a:endParaRPr>
          </a:p>
        </p:txBody>
      </p:sp>
      <p:sp>
        <p:nvSpPr>
          <p:cNvPr id="7" name="Номер слайда 6"/>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5863709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97937433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5" name="Нижний колонтитул 4"/>
          <p:cNvSpPr>
            <a:spLocks noGrp="1"/>
          </p:cNvSpPr>
          <p:nvPr>
            <p:ph type="ftr" sz="quarter" idx="11"/>
          </p:nvPr>
        </p:nvSpPr>
        <p:spPr/>
        <p:txBody>
          <a:bodyPr/>
          <a:lstStyle/>
          <a:p>
            <a:endParaRPr lang="ru-RU">
              <a:solidFill>
                <a:prstClr val="black">
                  <a:tint val="75000"/>
                </a:prstClr>
              </a:solidFill>
            </a:endParaRPr>
          </a:p>
        </p:txBody>
      </p:sp>
      <p:sp>
        <p:nvSpPr>
          <p:cNvPr id="6" name="Номер слайда 5"/>
          <p:cNvSpPr>
            <a:spLocks noGrp="1"/>
          </p:cNvSpPr>
          <p:nvPr>
            <p:ph type="sldNum" sz="quarter" idx="12"/>
          </p:nvPr>
        </p:nvSpPr>
        <p:spPr/>
        <p:txBody>
          <a:body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0353680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a:t>Образец заголовка</a:t>
            </a:r>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p>
        </p:txBody>
      </p:sp>
      <p:sp>
        <p:nvSpPr>
          <p:cNvPr id="4" name="Дата 3"/>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26378581-F0E8-441C-B93C-6E649744CD71}" type="datetimeFigureOut">
              <a:rPr lang="de-DE"/>
              <a:pPr>
                <a:defRPr/>
              </a:pPr>
              <a:t>08.06.2021</a:t>
            </a:fld>
            <a:endParaRPr lang="de-DE"/>
          </a:p>
        </p:txBody>
      </p:sp>
      <p:sp>
        <p:nvSpPr>
          <p:cNvPr id="5" name="Нижний колонтитул 4"/>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6" name="Номер слайда 5"/>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4BC96D1E-3A93-4059-A1C2-FA39BF452B03}" type="slidenum">
              <a:rPr lang="de-DE"/>
              <a:pPr>
                <a:defRPr/>
              </a:pPr>
              <a:t>‹#›</a:t>
            </a:fld>
            <a:endParaRPr lang="de-DE"/>
          </a:p>
        </p:txBody>
      </p:sp>
    </p:spTree>
    <p:extLst>
      <p:ext uri="{BB962C8B-B14F-4D97-AF65-F5344CB8AC3E}">
        <p14:creationId xmlns:p14="http://schemas.microsoft.com/office/powerpoint/2010/main" val="39893885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1DF11C9A-F59B-4928-A39E-B64D0A93F4EF}" type="datetimeFigureOut">
              <a:rPr lang="de-DE"/>
              <a:pPr>
                <a:defRPr/>
              </a:pPr>
              <a:t>08.06.2021</a:t>
            </a:fld>
            <a:endParaRPr lang="de-DE"/>
          </a:p>
        </p:txBody>
      </p:sp>
      <p:sp>
        <p:nvSpPr>
          <p:cNvPr id="5" name="Нижний колонтитул 4"/>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6" name="Номер слайда 5"/>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D0882A98-03B9-4EF5-8332-A31A427CBEBF}" type="slidenum">
              <a:rPr lang="de-DE"/>
              <a:pPr>
                <a:defRPr/>
              </a:pPr>
              <a:t>‹#›</a:t>
            </a:fld>
            <a:endParaRPr lang="de-DE"/>
          </a:p>
        </p:txBody>
      </p:sp>
    </p:spTree>
    <p:extLst>
      <p:ext uri="{BB962C8B-B14F-4D97-AF65-F5344CB8AC3E}">
        <p14:creationId xmlns:p14="http://schemas.microsoft.com/office/powerpoint/2010/main" val="262586607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25C1FFBB-16D3-4437-99F6-5950DCA253B0}" type="datetimeFigureOut">
              <a:rPr lang="de-DE"/>
              <a:pPr>
                <a:defRPr/>
              </a:pPr>
              <a:t>08.06.2021</a:t>
            </a:fld>
            <a:endParaRPr lang="de-DE"/>
          </a:p>
        </p:txBody>
      </p:sp>
      <p:sp>
        <p:nvSpPr>
          <p:cNvPr id="5" name="Нижний колонтитул 4"/>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6" name="Номер слайда 5"/>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A437FB97-FA0B-4F44-A24E-F5993CCD2982}" type="slidenum">
              <a:rPr lang="de-DE"/>
              <a:pPr>
                <a:defRPr/>
              </a:pPr>
              <a:t>‹#›</a:t>
            </a:fld>
            <a:endParaRPr lang="de-DE"/>
          </a:p>
        </p:txBody>
      </p:sp>
    </p:spTree>
    <p:extLst>
      <p:ext uri="{BB962C8B-B14F-4D97-AF65-F5344CB8AC3E}">
        <p14:creationId xmlns:p14="http://schemas.microsoft.com/office/powerpoint/2010/main" val="1907240426"/>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C3F235B4-1FE0-4BB2-963A-091FB6F4066E}" type="datetimeFigureOut">
              <a:rPr lang="de-DE"/>
              <a:pPr>
                <a:defRPr/>
              </a:pPr>
              <a:t>08.06.2021</a:t>
            </a:fld>
            <a:endParaRPr lang="de-DE"/>
          </a:p>
        </p:txBody>
      </p:sp>
      <p:sp>
        <p:nvSpPr>
          <p:cNvPr id="6" name="Нижний колонтитул 5"/>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7" name="Номер слайда 6"/>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9EDD5C2E-3EB6-4104-BD0D-55305FEEAC1E}" type="slidenum">
              <a:rPr lang="de-DE"/>
              <a:pPr>
                <a:defRPr/>
              </a:pPr>
              <a:t>‹#›</a:t>
            </a:fld>
            <a:endParaRPr lang="de-DE"/>
          </a:p>
        </p:txBody>
      </p:sp>
    </p:spTree>
    <p:extLst>
      <p:ext uri="{BB962C8B-B14F-4D97-AF65-F5344CB8AC3E}">
        <p14:creationId xmlns:p14="http://schemas.microsoft.com/office/powerpoint/2010/main" val="154717078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D3E92E7C-BE5F-449E-92EC-CD2AF9A601D0}" type="datetimeFigureOut">
              <a:rPr lang="de-DE"/>
              <a:pPr>
                <a:defRPr/>
              </a:pPr>
              <a:t>08.06.2021</a:t>
            </a:fld>
            <a:endParaRPr lang="de-DE"/>
          </a:p>
        </p:txBody>
      </p:sp>
      <p:sp>
        <p:nvSpPr>
          <p:cNvPr id="8" name="Нижний колонтитул 7"/>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9" name="Номер слайда 8"/>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6D42E3FD-ADAE-4568-862F-998AB8832B8B}" type="slidenum">
              <a:rPr lang="de-DE"/>
              <a:pPr>
                <a:defRPr/>
              </a:pPr>
              <a:t>‹#›</a:t>
            </a:fld>
            <a:endParaRPr lang="de-DE"/>
          </a:p>
        </p:txBody>
      </p:sp>
    </p:spTree>
    <p:extLst>
      <p:ext uri="{BB962C8B-B14F-4D97-AF65-F5344CB8AC3E}">
        <p14:creationId xmlns:p14="http://schemas.microsoft.com/office/powerpoint/2010/main" val="110230250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p:cNvSpPr>
            <a:spLocks noGrp="1"/>
          </p:cNvSpPr>
          <p:nvPr>
            <p:ph type="dt" sz="half" idx="10"/>
          </p:nvPr>
        </p:nvSpPr>
        <p:spPr/>
        <p:txBody>
          <a:bodyPr/>
          <a:lstStyle/>
          <a:p>
            <a:fld id="{8110DD29-435B-4705-B37F-A6BE33356B3C}" type="datetimeFigureOut">
              <a:rPr lang="ru-RU" smtClean="0"/>
              <a:t>08.06.2021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109064479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C92EC55E-50F2-4B92-8DB0-1AB8796D6503}" type="datetimeFigureOut">
              <a:rPr lang="de-DE"/>
              <a:pPr>
                <a:defRPr/>
              </a:pPr>
              <a:t>08.06.2021</a:t>
            </a:fld>
            <a:endParaRPr lang="de-DE"/>
          </a:p>
        </p:txBody>
      </p:sp>
      <p:sp>
        <p:nvSpPr>
          <p:cNvPr id="4" name="Нижний колонтитул 3"/>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5" name="Номер слайда 4"/>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121841FF-AD4D-4F0F-B22F-872F3A3FE628}" type="slidenum">
              <a:rPr lang="de-DE"/>
              <a:pPr>
                <a:defRPr/>
              </a:pPr>
              <a:t>‹#›</a:t>
            </a:fld>
            <a:endParaRPr lang="de-DE"/>
          </a:p>
        </p:txBody>
      </p:sp>
    </p:spTree>
    <p:extLst>
      <p:ext uri="{BB962C8B-B14F-4D97-AF65-F5344CB8AC3E}">
        <p14:creationId xmlns:p14="http://schemas.microsoft.com/office/powerpoint/2010/main" val="42650359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16700B69-55C3-4372-9FF1-3EEEEF96FCEC}" type="datetimeFigureOut">
              <a:rPr lang="de-DE"/>
              <a:pPr>
                <a:defRPr/>
              </a:pPr>
              <a:t>08.06.2021</a:t>
            </a:fld>
            <a:endParaRPr lang="de-DE"/>
          </a:p>
        </p:txBody>
      </p:sp>
      <p:sp>
        <p:nvSpPr>
          <p:cNvPr id="3" name="Нижний колонтитул 2"/>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4" name="Номер слайда 3"/>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8A1E372B-257A-4303-A7BB-D7188D5AD44D}" type="slidenum">
              <a:rPr lang="de-DE"/>
              <a:pPr>
                <a:defRPr/>
              </a:pPr>
              <a:t>‹#›</a:t>
            </a:fld>
            <a:endParaRPr lang="de-DE"/>
          </a:p>
        </p:txBody>
      </p:sp>
    </p:spTree>
    <p:extLst>
      <p:ext uri="{BB962C8B-B14F-4D97-AF65-F5344CB8AC3E}">
        <p14:creationId xmlns:p14="http://schemas.microsoft.com/office/powerpoint/2010/main" val="23638627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C9FCB0F9-A0B1-40F2-9A5E-B3AA2AAEA547}" type="datetimeFigureOut">
              <a:rPr lang="de-DE"/>
              <a:pPr>
                <a:defRPr/>
              </a:pPr>
              <a:t>08.06.2021</a:t>
            </a:fld>
            <a:endParaRPr lang="de-DE"/>
          </a:p>
        </p:txBody>
      </p:sp>
      <p:sp>
        <p:nvSpPr>
          <p:cNvPr id="6" name="Нижний колонтитул 5"/>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7" name="Номер слайда 6"/>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4B0DF6B3-D916-42AB-8AC6-3106922744C6}" type="slidenum">
              <a:rPr lang="de-DE"/>
              <a:pPr>
                <a:defRPr/>
              </a:pPr>
              <a:t>‹#›</a:t>
            </a:fld>
            <a:endParaRPr lang="de-DE"/>
          </a:p>
        </p:txBody>
      </p:sp>
    </p:spTree>
    <p:extLst>
      <p:ext uri="{BB962C8B-B14F-4D97-AF65-F5344CB8AC3E}">
        <p14:creationId xmlns:p14="http://schemas.microsoft.com/office/powerpoint/2010/main" val="3418222597"/>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438E23A9-BC2F-45FF-B338-07361B942A94}" type="datetimeFigureOut">
              <a:rPr lang="de-DE"/>
              <a:pPr>
                <a:defRPr/>
              </a:pPr>
              <a:t>08.06.2021</a:t>
            </a:fld>
            <a:endParaRPr lang="de-DE"/>
          </a:p>
        </p:txBody>
      </p:sp>
      <p:sp>
        <p:nvSpPr>
          <p:cNvPr id="6" name="Нижний колонтитул 5"/>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7" name="Номер слайда 6"/>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6AF4ACFB-6C10-4937-8284-D81A3014B827}" type="slidenum">
              <a:rPr lang="de-DE"/>
              <a:pPr>
                <a:defRPr/>
              </a:pPr>
              <a:t>‹#›</a:t>
            </a:fld>
            <a:endParaRPr lang="de-DE"/>
          </a:p>
        </p:txBody>
      </p:sp>
    </p:spTree>
    <p:extLst>
      <p:ext uri="{BB962C8B-B14F-4D97-AF65-F5344CB8AC3E}">
        <p14:creationId xmlns:p14="http://schemas.microsoft.com/office/powerpoint/2010/main" val="419388545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5660BDB0-D9DA-4B28-A1B0-5E63DABFEAA7}" type="datetimeFigureOut">
              <a:rPr lang="de-DE"/>
              <a:pPr>
                <a:defRPr/>
              </a:pPr>
              <a:t>08.06.2021</a:t>
            </a:fld>
            <a:endParaRPr lang="de-DE"/>
          </a:p>
        </p:txBody>
      </p:sp>
      <p:sp>
        <p:nvSpPr>
          <p:cNvPr id="5" name="Нижний колонтитул 4"/>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6" name="Номер слайда 5"/>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77541F27-0491-4A2B-9805-B696EFA45A9A}" type="slidenum">
              <a:rPr lang="de-DE"/>
              <a:pPr>
                <a:defRPr/>
              </a:pPr>
              <a:t>‹#›</a:t>
            </a:fld>
            <a:endParaRPr lang="de-DE"/>
          </a:p>
        </p:txBody>
      </p:sp>
    </p:spTree>
    <p:extLst>
      <p:ext uri="{BB962C8B-B14F-4D97-AF65-F5344CB8AC3E}">
        <p14:creationId xmlns:p14="http://schemas.microsoft.com/office/powerpoint/2010/main" val="59799549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10"/>
          </p:nvPr>
        </p:nvSpPr>
        <p:spPr/>
        <p:txBody>
          <a:bodyPr/>
          <a:lstStyle>
            <a:lvl1pPr defTabSz="914400" fontAlgn="base">
              <a:spcBef>
                <a:spcPct val="0"/>
              </a:spcBef>
              <a:spcAft>
                <a:spcPct val="0"/>
              </a:spcAft>
              <a:defRPr>
                <a:latin typeface="Arial" charset="0"/>
              </a:defRPr>
            </a:lvl1pPr>
          </a:lstStyle>
          <a:p>
            <a:pPr>
              <a:defRPr/>
            </a:pPr>
            <a:fld id="{5ABA00EE-BF50-4828-AA5C-3C85B6637D34}" type="datetimeFigureOut">
              <a:rPr lang="de-DE"/>
              <a:pPr>
                <a:defRPr/>
              </a:pPr>
              <a:t>08.06.2021</a:t>
            </a:fld>
            <a:endParaRPr lang="de-DE"/>
          </a:p>
        </p:txBody>
      </p:sp>
      <p:sp>
        <p:nvSpPr>
          <p:cNvPr id="5" name="Нижний колонтитул 4"/>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de-DE"/>
          </a:p>
        </p:txBody>
      </p:sp>
      <p:sp>
        <p:nvSpPr>
          <p:cNvPr id="6" name="Номер слайда 5"/>
          <p:cNvSpPr>
            <a:spLocks noGrp="1"/>
          </p:cNvSpPr>
          <p:nvPr>
            <p:ph type="sldNum" sz="quarter" idx="12"/>
          </p:nvPr>
        </p:nvSpPr>
        <p:spPr/>
        <p:txBody>
          <a:bodyPr/>
          <a:lstStyle>
            <a:lvl1pPr defTabSz="914400" fontAlgn="base">
              <a:spcBef>
                <a:spcPct val="0"/>
              </a:spcBef>
              <a:spcAft>
                <a:spcPct val="0"/>
              </a:spcAft>
              <a:defRPr>
                <a:latin typeface="Arial" charset="0"/>
              </a:defRPr>
            </a:lvl1pPr>
          </a:lstStyle>
          <a:p>
            <a:pPr>
              <a:defRPr/>
            </a:pPr>
            <a:fld id="{4233B018-1670-4236-95A8-FF35CFC87D5C}" type="slidenum">
              <a:rPr lang="de-DE"/>
              <a:pPr>
                <a:defRPr/>
              </a:pPr>
              <a:t>‹#›</a:t>
            </a:fld>
            <a:endParaRPr lang="de-DE"/>
          </a:p>
        </p:txBody>
      </p:sp>
    </p:spTree>
    <p:extLst>
      <p:ext uri="{BB962C8B-B14F-4D97-AF65-F5344CB8AC3E}">
        <p14:creationId xmlns:p14="http://schemas.microsoft.com/office/powerpoint/2010/main" val="36553381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p:cNvSpPr>
            <a:spLocks noGrp="1"/>
          </p:cNvSpPr>
          <p:nvPr>
            <p:ph type="dt" sz="half" idx="10"/>
          </p:nvPr>
        </p:nvSpPr>
        <p:spPr/>
        <p:txBody>
          <a:bodyPr/>
          <a:lstStyle/>
          <a:p>
            <a:fld id="{8110DD29-435B-4705-B37F-A6BE33356B3C}" type="datetimeFigureOut">
              <a:rPr lang="ru-RU" smtClean="0"/>
              <a:t>08.06.2021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20446013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Дата 2"/>
          <p:cNvSpPr>
            <a:spLocks noGrp="1"/>
          </p:cNvSpPr>
          <p:nvPr>
            <p:ph type="dt" sz="half" idx="10"/>
          </p:nvPr>
        </p:nvSpPr>
        <p:spPr/>
        <p:txBody>
          <a:bodyPr/>
          <a:lstStyle/>
          <a:p>
            <a:fld id="{8110DD29-435B-4705-B37F-A6BE33356B3C}" type="datetimeFigureOut">
              <a:rPr lang="ru-RU" smtClean="0"/>
              <a:t>08.06.2021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18497482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8110DD29-435B-4705-B37F-A6BE33356B3C}" type="datetimeFigureOut">
              <a:rPr lang="ru-RU" smtClean="0"/>
              <a:t>08.06.2021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37464149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110DD29-435B-4705-B37F-A6BE33356B3C}" type="datetimeFigureOut">
              <a:rPr lang="ru-RU" smtClean="0"/>
              <a:t>08.06.2021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28013603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Дата 4"/>
          <p:cNvSpPr>
            <a:spLocks noGrp="1"/>
          </p:cNvSpPr>
          <p:nvPr>
            <p:ph type="dt" sz="half" idx="10"/>
          </p:nvPr>
        </p:nvSpPr>
        <p:spPr/>
        <p:txBody>
          <a:bodyPr/>
          <a:lstStyle/>
          <a:p>
            <a:fld id="{8110DD29-435B-4705-B37F-A6BE33356B3C}" type="datetimeFigureOut">
              <a:rPr lang="ru-RU" smtClean="0"/>
              <a:t>08.06.2021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28BAB008-E735-4619-83B1-0F3B4F460DCF}" type="slidenum">
              <a:rPr lang="ru-RU" smtClean="0"/>
              <a:t>‹#›</a:t>
            </a:fld>
            <a:endParaRPr lang="ru-RU"/>
          </a:p>
        </p:txBody>
      </p:sp>
    </p:spTree>
    <p:extLst>
      <p:ext uri="{BB962C8B-B14F-4D97-AF65-F5344CB8AC3E}">
        <p14:creationId xmlns:p14="http://schemas.microsoft.com/office/powerpoint/2010/main" val="42266275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image" Target="../media/image1.png"/><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sphere">
          <a:fgClr>
            <a:schemeClr val="accent3">
              <a:lumMod val="75000"/>
            </a:schemeClr>
          </a:fgClr>
          <a:bgClr>
            <a:schemeClr val="bg1"/>
          </a:bgClr>
        </a:patt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10DD29-435B-4705-B37F-A6BE33356B3C}" type="datetimeFigureOut">
              <a:rPr lang="ru-RU" smtClean="0"/>
              <a:t>08.06.2021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8BAB008-E735-4619-83B1-0F3B4F460DCF}" type="slidenum">
              <a:rPr lang="ru-RU" smtClean="0"/>
              <a:t>‹#›</a:t>
            </a:fld>
            <a:endParaRPr lang="ru-RU"/>
          </a:p>
        </p:txBody>
      </p:sp>
    </p:spTree>
    <p:extLst>
      <p:ext uri="{BB962C8B-B14F-4D97-AF65-F5344CB8AC3E}">
        <p14:creationId xmlns:p14="http://schemas.microsoft.com/office/powerpoint/2010/main" val="29146379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Title Placeholder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ru-RU"/>
              <a:t>Click to edit Master title style</a:t>
            </a:r>
          </a:p>
        </p:txBody>
      </p:sp>
      <p:sp>
        <p:nvSpPr>
          <p:cNvPr id="11267" name="Text Placeholder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ru-RU"/>
              <a:t>Click to edit Master text styles</a:t>
            </a:r>
          </a:p>
          <a:p>
            <a:pPr lvl="1"/>
            <a:r>
              <a:rPr lang="en-US" altLang="ru-RU"/>
              <a:t>Second level</a:t>
            </a:r>
          </a:p>
          <a:p>
            <a:pPr lvl="2"/>
            <a:r>
              <a:rPr lang="en-US" altLang="ru-RU"/>
              <a:t>Third level</a:t>
            </a:r>
          </a:p>
          <a:p>
            <a:pPr lvl="3"/>
            <a:r>
              <a:rPr lang="en-US" altLang="ru-RU"/>
              <a:t>Fourth level</a:t>
            </a:r>
          </a:p>
          <a:p>
            <a:pPr lvl="4"/>
            <a:r>
              <a:rPr lang="en-US" altLang="ru-RU"/>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a:solidFill>
                  <a:prstClr val="black">
                    <a:tint val="75000"/>
                  </a:prstClr>
                </a:solidFill>
                <a:latin typeface="Calibri"/>
                <a:cs typeface="+mn-cs"/>
              </a:defRPr>
            </a:lvl1pPr>
          </a:lstStyle>
          <a:p>
            <a:pPr>
              <a:defRPr/>
            </a:pPr>
            <a:fld id="{0D5BB80A-E6E7-4460-913D-898271544E0C}" type="datetimeFigureOut">
              <a:rPr lang="en-US"/>
              <a:pPr>
                <a:defRPr/>
              </a:pPr>
              <a:t>6/8/2021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prstClr val="black">
                    <a:tint val="75000"/>
                  </a:prstClr>
                </a:solidFill>
                <a:latin typeface="Calibri"/>
                <a:cs typeface="+mn-cs"/>
              </a:defRPr>
            </a:lvl1pPr>
          </a:lstStyle>
          <a:p>
            <a:pPr>
              <a:defRPr/>
            </a:pPr>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prstClr val="black">
                    <a:tint val="75000"/>
                  </a:prstClr>
                </a:solidFill>
                <a:latin typeface="Calibri"/>
                <a:cs typeface="+mn-cs"/>
              </a:defRPr>
            </a:lvl1pPr>
          </a:lstStyle>
          <a:p>
            <a:pPr>
              <a:defRPr/>
            </a:pPr>
            <a:fld id="{58481C4B-CD6D-457B-B1ED-7BA1D14EA28A}" type="slidenum">
              <a:rPr lang="en-US"/>
              <a:pPr>
                <a:defRPr/>
              </a:pPr>
              <a:t>‹#›</a:t>
            </a:fld>
            <a:endParaRPr lang="en-US"/>
          </a:p>
        </p:txBody>
      </p:sp>
    </p:spTree>
    <p:extLst>
      <p:ext uri="{BB962C8B-B14F-4D97-AF65-F5344CB8AC3E}">
        <p14:creationId xmlns:p14="http://schemas.microsoft.com/office/powerpoint/2010/main" val="457328441"/>
      </p:ext>
    </p:extLst>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 id="2147483756" r:id="rId12"/>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a:t>Образец заголовка</a:t>
            </a:r>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solidFill>
                  <a:prstClr val="black">
                    <a:tint val="75000"/>
                  </a:prstClr>
                </a:solidFill>
              </a:rPr>
              <a:pPr/>
              <a:t>08.06.2021</a:t>
            </a:fld>
            <a:endParaRPr lang="ru-RU">
              <a:solidFill>
                <a:prstClr val="black">
                  <a:tint val="75000"/>
                </a:prstClr>
              </a:solidFill>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65293757"/>
      </p:ext>
    </p:extLst>
  </p:cSld>
  <p:clrMap bg1="lt1" tx1="dk1" bg2="lt2" tx2="dk2" accent1="accent1" accent2="accent2" accent3="accent3" accent4="accent4" accent5="accent5" accent6="accent6" hlink="hlink" folHlink="folHlink"/>
  <p:sldLayoutIdLst>
    <p:sldLayoutId id="2147483758" r:id="rId1"/>
    <p:sldLayoutId id="2147483759" r:id="rId2"/>
    <p:sldLayoutId id="2147483760" r:id="rId3"/>
    <p:sldLayoutId id="2147483761" r:id="rId4"/>
    <p:sldLayoutId id="2147483762" r:id="rId5"/>
    <p:sldLayoutId id="2147483763" r:id="rId6"/>
    <p:sldLayoutId id="2147483764" r:id="rId7"/>
    <p:sldLayoutId id="2147483765" r:id="rId8"/>
    <p:sldLayoutId id="2147483766" r:id="rId9"/>
    <p:sldLayoutId id="2147483767" r:id="rId10"/>
    <p:sldLayoutId id="2147483768"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Заголовок 1"/>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ru-RU"/>
              <a:t>Образец заголовка</a:t>
            </a:r>
          </a:p>
        </p:txBody>
      </p:sp>
      <p:sp>
        <p:nvSpPr>
          <p:cNvPr id="10243" name="Текст 2"/>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ru-RU"/>
              <a:t>Образец текста</a:t>
            </a:r>
          </a:p>
          <a:p>
            <a:pPr lvl="1"/>
            <a:r>
              <a:rPr lang="ru-RU" altLang="ru-RU"/>
              <a:t>Второй уровень</a:t>
            </a:r>
          </a:p>
          <a:p>
            <a:pPr lvl="2"/>
            <a:r>
              <a:rPr lang="ru-RU" altLang="ru-RU"/>
              <a:t>Третий уровень</a:t>
            </a:r>
          </a:p>
          <a:p>
            <a:pPr lvl="3"/>
            <a:r>
              <a:rPr lang="ru-RU" altLang="ru-RU"/>
              <a:t>Четвертый уровень</a:t>
            </a:r>
          </a:p>
          <a:p>
            <a:pPr lvl="4"/>
            <a:r>
              <a:rPr lang="ru-RU" altLang="ru-RU"/>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fontAlgn="auto">
              <a:spcBef>
                <a:spcPts val="0"/>
              </a:spcBef>
              <a:spcAft>
                <a:spcPts val="0"/>
              </a:spcAft>
              <a:defRPr sz="1200">
                <a:solidFill>
                  <a:prstClr val="black">
                    <a:tint val="75000"/>
                  </a:prstClr>
                </a:solidFill>
                <a:latin typeface="Calibri"/>
              </a:defRPr>
            </a:lvl1pPr>
          </a:lstStyle>
          <a:p>
            <a:pPr>
              <a:defRPr/>
            </a:pPr>
            <a:fld id="{3AF47F2C-FB8F-48EB-B8B6-F79C6E2E479D}" type="datetimeFigureOut">
              <a:rPr lang="de-DE">
                <a:cs typeface="Arial" charset="0"/>
              </a:rPr>
              <a:pPr>
                <a:defRPr/>
              </a:pPr>
              <a:t>08.06.2021</a:t>
            </a:fld>
            <a:endParaRPr lang="de-DE">
              <a:cs typeface="Arial" charset="0"/>
            </a:endParaRPr>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fontAlgn="auto">
              <a:spcBef>
                <a:spcPts val="0"/>
              </a:spcBef>
              <a:spcAft>
                <a:spcPts val="0"/>
              </a:spcAft>
              <a:defRPr sz="1200">
                <a:solidFill>
                  <a:prstClr val="black">
                    <a:tint val="75000"/>
                  </a:prstClr>
                </a:solidFill>
                <a:latin typeface="Calibri"/>
              </a:defRPr>
            </a:lvl1pPr>
          </a:lstStyle>
          <a:p>
            <a:pPr>
              <a:defRPr/>
            </a:pPr>
            <a:endParaRPr lang="de-DE">
              <a:cs typeface="Arial" charset="0"/>
            </a:endParaRPr>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fontAlgn="auto">
              <a:spcBef>
                <a:spcPts val="0"/>
              </a:spcBef>
              <a:spcAft>
                <a:spcPts val="0"/>
              </a:spcAft>
              <a:defRPr sz="1200">
                <a:solidFill>
                  <a:prstClr val="black">
                    <a:tint val="75000"/>
                  </a:prstClr>
                </a:solidFill>
                <a:latin typeface="Calibri"/>
              </a:defRPr>
            </a:lvl1pPr>
          </a:lstStyle>
          <a:p>
            <a:pPr>
              <a:defRPr/>
            </a:pPr>
            <a:fld id="{2E4471EC-B21A-45B2-BF3F-0E62A2DCF3FE}" type="slidenum">
              <a:rPr lang="de-DE">
                <a:cs typeface="Arial" charset="0"/>
              </a:rPr>
              <a:pPr>
                <a:defRPr/>
              </a:pPr>
              <a:t>‹#›</a:t>
            </a:fld>
            <a:endParaRPr lang="de-DE">
              <a:cs typeface="Arial" charset="0"/>
            </a:endParaRPr>
          </a:p>
        </p:txBody>
      </p:sp>
    </p:spTree>
    <p:extLst>
      <p:ext uri="{BB962C8B-B14F-4D97-AF65-F5344CB8AC3E}">
        <p14:creationId xmlns:p14="http://schemas.microsoft.com/office/powerpoint/2010/main" val="643866136"/>
      </p:ext>
    </p:extLst>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3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a:p>
        </p:txBody>
      </p:sp>
      <p:sp>
        <p:nvSpPr>
          <p:cNvPr id="3" name="Подзаголовок 2"/>
          <p:cNvSpPr>
            <a:spLocks noGrp="1"/>
          </p:cNvSpPr>
          <p:nvPr>
            <p:ph type="subTitle" idx="1"/>
          </p:nvPr>
        </p:nvSpPr>
        <p:spPr/>
        <p:txBody>
          <a:bodyPr/>
          <a:lstStyle/>
          <a:p>
            <a:endParaRPr lang="ru-RU"/>
          </a:p>
        </p:txBody>
      </p:sp>
      <p:sp>
        <p:nvSpPr>
          <p:cNvPr id="4" name="Скругленный прямоугольник 3"/>
          <p:cNvSpPr/>
          <p:nvPr/>
        </p:nvSpPr>
        <p:spPr>
          <a:xfrm>
            <a:off x="172691" y="212304"/>
            <a:ext cx="8784976" cy="65041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solidFill>
                <a:schemeClr val="bg1"/>
              </a:solidFill>
            </a:endParaRPr>
          </a:p>
        </p:txBody>
      </p:sp>
      <p:sp>
        <p:nvSpPr>
          <p:cNvPr id="14" name="TextBox 13"/>
          <p:cNvSpPr txBox="1"/>
          <p:nvPr/>
        </p:nvSpPr>
        <p:spPr>
          <a:xfrm>
            <a:off x="-1476672" y="2648778"/>
            <a:ext cx="184731" cy="369332"/>
          </a:xfrm>
          <a:prstGeom prst="rect">
            <a:avLst/>
          </a:prstGeom>
          <a:noFill/>
        </p:spPr>
        <p:txBody>
          <a:bodyPr wrap="none" rtlCol="0">
            <a:spAutoFit/>
          </a:bodyPr>
          <a:lstStyle/>
          <a:p>
            <a:endParaRPr lang="ru-RU" dirty="0"/>
          </a:p>
        </p:txBody>
      </p:sp>
      <p:sp>
        <p:nvSpPr>
          <p:cNvPr id="5" name="TextBox 4"/>
          <p:cNvSpPr txBox="1"/>
          <p:nvPr/>
        </p:nvSpPr>
        <p:spPr>
          <a:xfrm>
            <a:off x="2915816" y="1725448"/>
            <a:ext cx="3506088" cy="1107996"/>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Module 2</a:t>
            </a:r>
            <a:endParaRPr lang="ru-RU" sz="6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TextBox 5"/>
          <p:cNvSpPr txBox="1"/>
          <p:nvPr/>
        </p:nvSpPr>
        <p:spPr>
          <a:xfrm>
            <a:off x="2348867" y="3018110"/>
            <a:ext cx="4432624" cy="1754326"/>
          </a:xfrm>
          <a:prstGeom prst="rect">
            <a:avLst/>
          </a:prstGeom>
          <a:noFill/>
        </p:spPr>
        <p:txBody>
          <a:bodyPr wrap="none" rtlCol="0">
            <a:spAutoFit/>
          </a:bodyPr>
          <a:lstStyle/>
          <a:p>
            <a:r>
              <a:rPr lang="en-US" sz="54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Culture Corner</a:t>
            </a:r>
            <a:endParaRPr lang="ru-RU" sz="54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a:p>
            <a:pPr algn="ctr"/>
            <a:r>
              <a:rPr lang="en-US" sz="54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Streets</a:t>
            </a:r>
            <a:endParaRPr lang="ru-RU" sz="5400" b="1" i="1"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Tree>
    <p:extLst>
      <p:ext uri="{BB962C8B-B14F-4D97-AF65-F5344CB8AC3E}">
        <p14:creationId xmlns:p14="http://schemas.microsoft.com/office/powerpoint/2010/main" val="31007572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Скругленный прямоугольник 3"/>
          <p:cNvSpPr/>
          <p:nvPr/>
        </p:nvSpPr>
        <p:spPr>
          <a:xfrm>
            <a:off x="179512" y="188640"/>
            <a:ext cx="8784976" cy="65041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solidFill>
                <a:schemeClr val="bg1"/>
              </a:solidFill>
            </a:endParaRPr>
          </a:p>
        </p:txBody>
      </p:sp>
      <p:pic>
        <p:nvPicPr>
          <p:cNvPr id="1026" name="Picture 2" descr="C:\Users\Z-Service 958-34-10\Pictures\1.jpg"/>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b="-1855"/>
          <a:stretch/>
        </p:blipFill>
        <p:spPr bwMode="auto">
          <a:xfrm>
            <a:off x="7481302" y="489202"/>
            <a:ext cx="1339170" cy="5954939"/>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131840" y="188640"/>
            <a:ext cx="2621872" cy="1107996"/>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600"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Streets</a:t>
            </a:r>
            <a:endParaRPr lang="ru-RU" sz="6600"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6" name="TextBox 5"/>
          <p:cNvSpPr txBox="1"/>
          <p:nvPr/>
        </p:nvSpPr>
        <p:spPr>
          <a:xfrm>
            <a:off x="500724" y="1772816"/>
            <a:ext cx="1430200" cy="584775"/>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3200" b="1" i="1" dirty="0">
                <a:solidFill>
                  <a:srgbClr val="C00000"/>
                </a:solidFill>
              </a:rPr>
              <a:t>avenue</a:t>
            </a:r>
            <a:endParaRPr lang="ru-RU" sz="3200" b="1" i="1" dirty="0">
              <a:solidFill>
                <a:srgbClr val="C00000"/>
              </a:solidFill>
            </a:endParaRPr>
          </a:p>
        </p:txBody>
      </p:sp>
      <p:sp>
        <p:nvSpPr>
          <p:cNvPr id="7" name="TextBox 6"/>
          <p:cNvSpPr txBox="1"/>
          <p:nvPr/>
        </p:nvSpPr>
        <p:spPr>
          <a:xfrm>
            <a:off x="3131840" y="1759099"/>
            <a:ext cx="1246752"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u="sng" dirty="0" err="1">
                <a:solidFill>
                  <a:srgbClr val="002060"/>
                </a:solidFill>
              </a:rPr>
              <a:t>æ</a:t>
            </a:r>
            <a:r>
              <a:rPr lang="en-US" sz="2800" i="1" dirty="0" err="1">
                <a:solidFill>
                  <a:srgbClr val="002060"/>
                </a:solidFill>
              </a:rPr>
              <a:t>vınju</a:t>
            </a:r>
            <a:r>
              <a:rPr lang="en-US" sz="2800" i="1" dirty="0">
                <a:solidFill>
                  <a:srgbClr val="002060"/>
                </a:solidFill>
              </a:rPr>
              <a:t>:</a:t>
            </a:r>
            <a:endParaRPr lang="ru-RU" sz="2800" i="1" dirty="0">
              <a:solidFill>
                <a:srgbClr val="002060"/>
              </a:solidFill>
            </a:endParaRPr>
          </a:p>
        </p:txBody>
      </p:sp>
      <p:sp>
        <p:nvSpPr>
          <p:cNvPr id="8" name="TextBox 7"/>
          <p:cNvSpPr txBox="1"/>
          <p:nvPr/>
        </p:nvSpPr>
        <p:spPr>
          <a:xfrm>
            <a:off x="5375731" y="1744909"/>
            <a:ext cx="1737976"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проспект</a:t>
            </a:r>
          </a:p>
        </p:txBody>
      </p:sp>
      <p:sp>
        <p:nvSpPr>
          <p:cNvPr id="9" name="TextBox 8"/>
          <p:cNvSpPr txBox="1"/>
          <p:nvPr/>
        </p:nvSpPr>
        <p:spPr>
          <a:xfrm>
            <a:off x="487814" y="2494890"/>
            <a:ext cx="1686937"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b="1" i="1" dirty="0">
                <a:solidFill>
                  <a:srgbClr val="C00000"/>
                </a:solidFill>
              </a:rPr>
              <a:t>boulevard</a:t>
            </a:r>
            <a:endParaRPr lang="ru-RU" sz="2800" b="1" i="1" dirty="0">
              <a:solidFill>
                <a:srgbClr val="C00000"/>
              </a:solidFill>
            </a:endParaRPr>
          </a:p>
        </p:txBody>
      </p:sp>
      <p:sp>
        <p:nvSpPr>
          <p:cNvPr id="10" name="TextBox 9"/>
          <p:cNvSpPr txBox="1"/>
          <p:nvPr/>
        </p:nvSpPr>
        <p:spPr>
          <a:xfrm>
            <a:off x="3154001" y="2466917"/>
            <a:ext cx="1622560"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dirty="0" err="1">
                <a:solidFill>
                  <a:srgbClr val="002060"/>
                </a:solidFill>
              </a:rPr>
              <a:t>b</a:t>
            </a:r>
            <a:r>
              <a:rPr lang="en-US" sz="2800" i="1" u="sng" dirty="0" err="1">
                <a:solidFill>
                  <a:srgbClr val="002060"/>
                </a:solidFill>
              </a:rPr>
              <a:t>u:</a:t>
            </a:r>
            <a:r>
              <a:rPr lang="en-US" sz="2800" i="1" dirty="0" err="1">
                <a:solidFill>
                  <a:srgbClr val="002060"/>
                </a:solidFill>
              </a:rPr>
              <a:t>Iǝvɑ:ʳd</a:t>
            </a:r>
            <a:endParaRPr lang="ru-RU" sz="2800" i="1" dirty="0">
              <a:solidFill>
                <a:srgbClr val="002060"/>
              </a:solidFill>
            </a:endParaRPr>
          </a:p>
        </p:txBody>
      </p:sp>
      <p:sp>
        <p:nvSpPr>
          <p:cNvPr id="11" name="TextBox 10"/>
          <p:cNvSpPr txBox="1"/>
          <p:nvPr/>
        </p:nvSpPr>
        <p:spPr>
          <a:xfrm>
            <a:off x="5375731" y="2466917"/>
            <a:ext cx="1456361"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бульвар</a:t>
            </a:r>
          </a:p>
        </p:txBody>
      </p:sp>
      <p:sp>
        <p:nvSpPr>
          <p:cNvPr id="12" name="TextBox 11"/>
          <p:cNvSpPr txBox="1"/>
          <p:nvPr/>
        </p:nvSpPr>
        <p:spPr>
          <a:xfrm>
            <a:off x="487814" y="3197311"/>
            <a:ext cx="827471"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b="1" i="1" dirty="0">
                <a:solidFill>
                  <a:srgbClr val="C00000"/>
                </a:solidFill>
              </a:rPr>
              <a:t>lane</a:t>
            </a:r>
            <a:endParaRPr lang="ru-RU" sz="2800" b="1" i="1" dirty="0">
              <a:solidFill>
                <a:srgbClr val="C00000"/>
              </a:solidFill>
            </a:endParaRPr>
          </a:p>
        </p:txBody>
      </p:sp>
      <p:sp>
        <p:nvSpPr>
          <p:cNvPr id="13" name="TextBox 12"/>
          <p:cNvSpPr txBox="1"/>
          <p:nvPr/>
        </p:nvSpPr>
        <p:spPr>
          <a:xfrm>
            <a:off x="3154001" y="3197311"/>
            <a:ext cx="712054"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dirty="0" err="1">
                <a:solidFill>
                  <a:srgbClr val="002060"/>
                </a:solidFill>
              </a:rPr>
              <a:t>I</a:t>
            </a:r>
            <a:r>
              <a:rPr lang="en-US" sz="2800" i="1" u="sng" dirty="0" err="1">
                <a:solidFill>
                  <a:srgbClr val="002060"/>
                </a:solidFill>
              </a:rPr>
              <a:t>eı</a:t>
            </a:r>
            <a:r>
              <a:rPr lang="en-US" sz="2800" i="1" dirty="0" err="1">
                <a:solidFill>
                  <a:srgbClr val="002060"/>
                </a:solidFill>
              </a:rPr>
              <a:t>n</a:t>
            </a:r>
            <a:endParaRPr lang="ru-RU" sz="2800" i="1" dirty="0">
              <a:solidFill>
                <a:srgbClr val="002060"/>
              </a:solidFill>
            </a:endParaRPr>
          </a:p>
        </p:txBody>
      </p:sp>
      <p:sp>
        <p:nvSpPr>
          <p:cNvPr id="14" name="TextBox 13"/>
          <p:cNvSpPr txBox="1"/>
          <p:nvPr/>
        </p:nvSpPr>
        <p:spPr>
          <a:xfrm>
            <a:off x="-1476672" y="2648778"/>
            <a:ext cx="184731" cy="369332"/>
          </a:xfrm>
          <a:prstGeom prst="rect">
            <a:avLst/>
          </a:prstGeom>
          <a:noFill/>
        </p:spPr>
        <p:txBody>
          <a:bodyPr wrap="none" rtlCol="0">
            <a:spAutoFit/>
          </a:bodyPr>
          <a:lstStyle/>
          <a:p>
            <a:endParaRPr lang="ru-RU" dirty="0"/>
          </a:p>
        </p:txBody>
      </p:sp>
      <p:sp>
        <p:nvSpPr>
          <p:cNvPr id="15" name="TextBox 14"/>
          <p:cNvSpPr txBox="1"/>
          <p:nvPr/>
        </p:nvSpPr>
        <p:spPr>
          <a:xfrm>
            <a:off x="5392517" y="3205061"/>
            <a:ext cx="1645259"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переулок</a:t>
            </a:r>
          </a:p>
        </p:txBody>
      </p:sp>
      <p:sp>
        <p:nvSpPr>
          <p:cNvPr id="16" name="TextBox 15"/>
          <p:cNvSpPr txBox="1"/>
          <p:nvPr/>
        </p:nvSpPr>
        <p:spPr>
          <a:xfrm>
            <a:off x="500724" y="3861048"/>
            <a:ext cx="972317"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b="1" i="1" dirty="0">
                <a:solidFill>
                  <a:srgbClr val="C00000"/>
                </a:solidFill>
              </a:rPr>
              <a:t>place</a:t>
            </a:r>
            <a:endParaRPr lang="ru-RU" sz="2800" b="1" i="1" dirty="0">
              <a:solidFill>
                <a:srgbClr val="C00000"/>
              </a:solidFill>
            </a:endParaRPr>
          </a:p>
        </p:txBody>
      </p:sp>
      <p:sp>
        <p:nvSpPr>
          <p:cNvPr id="17" name="TextBox 16"/>
          <p:cNvSpPr txBox="1"/>
          <p:nvPr/>
        </p:nvSpPr>
        <p:spPr>
          <a:xfrm>
            <a:off x="3131840" y="3861048"/>
            <a:ext cx="843501"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dirty="0" err="1">
                <a:solidFill>
                  <a:srgbClr val="002060"/>
                </a:solidFill>
              </a:rPr>
              <a:t>pl</a:t>
            </a:r>
            <a:r>
              <a:rPr lang="en-US" sz="2800" i="1" u="sng" dirty="0" err="1">
                <a:solidFill>
                  <a:srgbClr val="002060"/>
                </a:solidFill>
              </a:rPr>
              <a:t>eı</a:t>
            </a:r>
            <a:r>
              <a:rPr lang="en-US" sz="2800" i="1" dirty="0" err="1">
                <a:solidFill>
                  <a:srgbClr val="002060"/>
                </a:solidFill>
              </a:rPr>
              <a:t>s</a:t>
            </a:r>
            <a:endParaRPr lang="ru-RU" sz="2800" i="1" dirty="0">
              <a:solidFill>
                <a:srgbClr val="002060"/>
              </a:solidFill>
            </a:endParaRPr>
          </a:p>
        </p:txBody>
      </p:sp>
      <p:sp>
        <p:nvSpPr>
          <p:cNvPr id="18" name="TextBox 17"/>
          <p:cNvSpPr txBox="1"/>
          <p:nvPr/>
        </p:nvSpPr>
        <p:spPr>
          <a:xfrm>
            <a:off x="5375730" y="3859438"/>
            <a:ext cx="1606209"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площадь</a:t>
            </a:r>
          </a:p>
        </p:txBody>
      </p:sp>
      <p:sp>
        <p:nvSpPr>
          <p:cNvPr id="19" name="TextBox 18"/>
          <p:cNvSpPr txBox="1"/>
          <p:nvPr/>
        </p:nvSpPr>
        <p:spPr>
          <a:xfrm>
            <a:off x="500122" y="4501494"/>
            <a:ext cx="878767"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b="1" i="1" dirty="0">
                <a:solidFill>
                  <a:srgbClr val="C00000"/>
                </a:solidFill>
              </a:rPr>
              <a:t>road</a:t>
            </a:r>
            <a:endParaRPr lang="ru-RU" sz="2800" b="1" i="1" dirty="0">
              <a:solidFill>
                <a:srgbClr val="C00000"/>
              </a:solidFill>
            </a:endParaRPr>
          </a:p>
        </p:txBody>
      </p:sp>
      <p:sp>
        <p:nvSpPr>
          <p:cNvPr id="20" name="TextBox 19"/>
          <p:cNvSpPr txBox="1"/>
          <p:nvPr/>
        </p:nvSpPr>
        <p:spPr>
          <a:xfrm>
            <a:off x="3154001" y="4501995"/>
            <a:ext cx="877163"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dirty="0" err="1">
                <a:solidFill>
                  <a:srgbClr val="002060"/>
                </a:solidFill>
              </a:rPr>
              <a:t>r</a:t>
            </a:r>
            <a:r>
              <a:rPr lang="en-US" sz="2800" i="1" u="sng" dirty="0" err="1">
                <a:solidFill>
                  <a:srgbClr val="002060"/>
                </a:solidFill>
              </a:rPr>
              <a:t>oʊ</a:t>
            </a:r>
            <a:r>
              <a:rPr lang="en-US" sz="2800" i="1" dirty="0" err="1">
                <a:solidFill>
                  <a:srgbClr val="002060"/>
                </a:solidFill>
              </a:rPr>
              <a:t>d</a:t>
            </a:r>
            <a:endParaRPr lang="ru-RU" sz="2800" i="1" dirty="0">
              <a:solidFill>
                <a:srgbClr val="002060"/>
              </a:solidFill>
            </a:endParaRPr>
          </a:p>
        </p:txBody>
      </p:sp>
      <p:sp>
        <p:nvSpPr>
          <p:cNvPr id="21" name="TextBox 20"/>
          <p:cNvSpPr txBox="1"/>
          <p:nvPr/>
        </p:nvSpPr>
        <p:spPr>
          <a:xfrm>
            <a:off x="5392517" y="4524530"/>
            <a:ext cx="1127296"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шоссе</a:t>
            </a:r>
          </a:p>
        </p:txBody>
      </p:sp>
      <p:sp>
        <p:nvSpPr>
          <p:cNvPr id="22" name="TextBox 21"/>
          <p:cNvSpPr txBox="1"/>
          <p:nvPr/>
        </p:nvSpPr>
        <p:spPr>
          <a:xfrm>
            <a:off x="500122" y="5157192"/>
            <a:ext cx="1048429"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b="1" i="1" dirty="0">
                <a:solidFill>
                  <a:srgbClr val="C00000"/>
                </a:solidFill>
              </a:rPr>
              <a:t>street</a:t>
            </a:r>
            <a:endParaRPr lang="ru-RU" sz="2800" b="1" i="1" dirty="0">
              <a:solidFill>
                <a:srgbClr val="C00000"/>
              </a:solidFill>
            </a:endParaRPr>
          </a:p>
        </p:txBody>
      </p:sp>
      <p:sp>
        <p:nvSpPr>
          <p:cNvPr id="23" name="TextBox 22"/>
          <p:cNvSpPr txBox="1"/>
          <p:nvPr/>
        </p:nvSpPr>
        <p:spPr>
          <a:xfrm>
            <a:off x="3163447" y="5145605"/>
            <a:ext cx="861903"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dirty="0" err="1">
                <a:solidFill>
                  <a:srgbClr val="002060"/>
                </a:solidFill>
              </a:rPr>
              <a:t>str</a:t>
            </a:r>
            <a:r>
              <a:rPr lang="en-US" sz="2800" i="1" u="sng" dirty="0" err="1">
                <a:solidFill>
                  <a:srgbClr val="002060"/>
                </a:solidFill>
              </a:rPr>
              <a:t>i:</a:t>
            </a:r>
            <a:r>
              <a:rPr lang="en-US" sz="2800" i="1" dirty="0" err="1">
                <a:solidFill>
                  <a:srgbClr val="002060"/>
                </a:solidFill>
              </a:rPr>
              <a:t>t</a:t>
            </a:r>
            <a:endParaRPr lang="ru-RU" sz="2800" i="1" dirty="0">
              <a:solidFill>
                <a:srgbClr val="002060"/>
              </a:solidFill>
            </a:endParaRPr>
          </a:p>
        </p:txBody>
      </p:sp>
      <p:sp>
        <p:nvSpPr>
          <p:cNvPr id="24" name="TextBox 23"/>
          <p:cNvSpPr txBox="1"/>
          <p:nvPr/>
        </p:nvSpPr>
        <p:spPr>
          <a:xfrm>
            <a:off x="5375730" y="5157192"/>
            <a:ext cx="1110112"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улица</a:t>
            </a:r>
          </a:p>
        </p:txBody>
      </p:sp>
      <p:sp>
        <p:nvSpPr>
          <p:cNvPr id="25" name="TextBox 24"/>
          <p:cNvSpPr txBox="1"/>
          <p:nvPr/>
        </p:nvSpPr>
        <p:spPr>
          <a:xfrm>
            <a:off x="500724" y="5805264"/>
            <a:ext cx="1684564"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b="1" dirty="0">
                <a:solidFill>
                  <a:srgbClr val="C00000"/>
                </a:solidFill>
              </a:rPr>
              <a:t>pavement</a:t>
            </a:r>
            <a:endParaRPr lang="ru-RU" sz="2800" b="1" dirty="0">
              <a:solidFill>
                <a:srgbClr val="C00000"/>
              </a:solidFill>
            </a:endParaRPr>
          </a:p>
        </p:txBody>
      </p:sp>
      <p:sp>
        <p:nvSpPr>
          <p:cNvPr id="26" name="TextBox 25"/>
          <p:cNvSpPr txBox="1"/>
          <p:nvPr/>
        </p:nvSpPr>
        <p:spPr>
          <a:xfrm>
            <a:off x="3163447" y="5797365"/>
            <a:ext cx="1538883"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en-US" sz="2800" i="1" dirty="0" err="1">
                <a:solidFill>
                  <a:srgbClr val="002060"/>
                </a:solidFill>
              </a:rPr>
              <a:t>p</a:t>
            </a:r>
            <a:r>
              <a:rPr lang="en-US" sz="2800" i="1" u="sng" dirty="0" err="1">
                <a:solidFill>
                  <a:srgbClr val="002060"/>
                </a:solidFill>
              </a:rPr>
              <a:t>eı</a:t>
            </a:r>
            <a:r>
              <a:rPr lang="en-US" sz="2800" i="1" dirty="0" err="1">
                <a:solidFill>
                  <a:srgbClr val="002060"/>
                </a:solidFill>
              </a:rPr>
              <a:t>vmǝnt</a:t>
            </a:r>
            <a:endParaRPr lang="ru-RU" sz="2800" i="1" dirty="0">
              <a:solidFill>
                <a:srgbClr val="002060"/>
              </a:solidFill>
            </a:endParaRPr>
          </a:p>
        </p:txBody>
      </p:sp>
      <p:sp>
        <p:nvSpPr>
          <p:cNvPr id="27" name="TextBox 26"/>
          <p:cNvSpPr txBox="1"/>
          <p:nvPr/>
        </p:nvSpPr>
        <p:spPr>
          <a:xfrm>
            <a:off x="5375731" y="5811500"/>
            <a:ext cx="1686680" cy="523220"/>
          </a:xfrm>
          <a:prstGeom prst="rect">
            <a:avLst/>
          </a:prstGeom>
        </p:spPr>
        <p:style>
          <a:lnRef idx="1">
            <a:schemeClr val="accent3"/>
          </a:lnRef>
          <a:fillRef idx="2">
            <a:schemeClr val="accent3"/>
          </a:fillRef>
          <a:effectRef idx="1">
            <a:schemeClr val="accent3"/>
          </a:effectRef>
          <a:fontRef idx="minor">
            <a:schemeClr val="dk1"/>
          </a:fontRef>
        </p:style>
        <p:txBody>
          <a:bodyPr wrap="none" rtlCol="0">
            <a:spAutoFit/>
          </a:bodyPr>
          <a:lstStyle/>
          <a:p>
            <a:r>
              <a:rPr lang="ru-RU" sz="2800" b="1" i="1" dirty="0">
                <a:solidFill>
                  <a:srgbClr val="C00000"/>
                </a:solidFill>
              </a:rPr>
              <a:t>тротуар</a:t>
            </a:r>
          </a:p>
        </p:txBody>
      </p:sp>
    </p:spTree>
    <p:extLst>
      <p:ext uri="{BB962C8B-B14F-4D97-AF65-F5344CB8AC3E}">
        <p14:creationId xmlns:p14="http://schemas.microsoft.com/office/powerpoint/2010/main" val="3008039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up)">
                                      <p:cBhvr>
                                        <p:cTn id="7" dur="500"/>
                                        <p:tgtEl>
                                          <p:spTgt spid="6">
                                            <p:bg/>
                                          </p:spTgt>
                                        </p:tgtEl>
                                      </p:cBhvr>
                                    </p:animEffect>
                                  </p:childTnLst>
                                </p:cTn>
                              </p:par>
                              <p:par>
                                <p:cTn id="8" presetID="22" presetClass="entr" presetSubtype="1"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up)">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wipe(up)">
                                      <p:cBhvr>
                                        <p:cTn id="15" dur="500"/>
                                        <p:tgtEl>
                                          <p:spTgt spid="7">
                                            <p:bg/>
                                          </p:spTgt>
                                        </p:tgtEl>
                                      </p:cBhvr>
                                    </p:animEffect>
                                  </p:childTnLst>
                                </p:cTn>
                              </p:par>
                            </p:childTnLst>
                          </p:cTn>
                        </p:par>
                        <p:par>
                          <p:cTn id="16" fill="hold">
                            <p:stCondLst>
                              <p:cond delay="500"/>
                            </p:stCondLst>
                            <p:childTnLst>
                              <p:par>
                                <p:cTn id="17" presetID="22" presetClass="entr" presetSubtype="1" fill="hold" grpId="0" nodeType="after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animEffect transition="in" filter="wipe(up)">
                                      <p:cBhvr>
                                        <p:cTn id="19" dur="500"/>
                                        <p:tgtEl>
                                          <p:spTgt spid="7">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22" presetClass="entr" presetSubtype="1" fill="hold" grpId="0" nodeType="clickEffect">
                                  <p:stCondLst>
                                    <p:cond delay="0"/>
                                  </p:stCondLst>
                                  <p:childTnLst>
                                    <p:set>
                                      <p:cBhvr>
                                        <p:cTn id="23" dur="1" fill="hold">
                                          <p:stCondLst>
                                            <p:cond delay="0"/>
                                          </p:stCondLst>
                                        </p:cTn>
                                        <p:tgtEl>
                                          <p:spTgt spid="8">
                                            <p:bg/>
                                          </p:spTgt>
                                        </p:tgtEl>
                                        <p:attrNameLst>
                                          <p:attrName>style.visibility</p:attrName>
                                        </p:attrNameLst>
                                      </p:cBhvr>
                                      <p:to>
                                        <p:strVal val="visible"/>
                                      </p:to>
                                    </p:set>
                                    <p:animEffect transition="in" filter="wipe(up)">
                                      <p:cBhvr>
                                        <p:cTn id="24" dur="500"/>
                                        <p:tgtEl>
                                          <p:spTgt spid="8">
                                            <p:bg/>
                                          </p:spTgt>
                                        </p:tgtEl>
                                      </p:cBhvr>
                                    </p:animEffect>
                                  </p:childTnLst>
                                </p:cTn>
                              </p:par>
                            </p:childTnLst>
                          </p:cTn>
                        </p:par>
                        <p:par>
                          <p:cTn id="25" fill="hold">
                            <p:stCondLst>
                              <p:cond delay="500"/>
                            </p:stCondLst>
                            <p:childTnLst>
                              <p:par>
                                <p:cTn id="26" presetID="22" presetClass="entr" presetSubtype="1" fill="hold" grpId="0" nodeType="afterEffect">
                                  <p:stCondLst>
                                    <p:cond delay="0"/>
                                  </p:stCondLst>
                                  <p:childTnLst>
                                    <p:set>
                                      <p:cBhvr>
                                        <p:cTn id="27" dur="1" fill="hold">
                                          <p:stCondLst>
                                            <p:cond delay="0"/>
                                          </p:stCondLst>
                                        </p:cTn>
                                        <p:tgtEl>
                                          <p:spTgt spid="8">
                                            <p:txEl>
                                              <p:pRg st="0" end="0"/>
                                            </p:txEl>
                                          </p:spTgt>
                                        </p:tgtEl>
                                        <p:attrNameLst>
                                          <p:attrName>style.visibility</p:attrName>
                                        </p:attrNameLst>
                                      </p:cBhvr>
                                      <p:to>
                                        <p:strVal val="visible"/>
                                      </p:to>
                                    </p:set>
                                    <p:animEffect transition="in" filter="wipe(up)">
                                      <p:cBhvr>
                                        <p:cTn id="28" dur="500"/>
                                        <p:tgtEl>
                                          <p:spTgt spid="8">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1" fill="hold" grpId="0" nodeType="clickEffect">
                                  <p:stCondLst>
                                    <p:cond delay="0"/>
                                  </p:stCondLst>
                                  <p:childTnLst>
                                    <p:set>
                                      <p:cBhvr>
                                        <p:cTn id="32" dur="1" fill="hold">
                                          <p:stCondLst>
                                            <p:cond delay="0"/>
                                          </p:stCondLst>
                                        </p:cTn>
                                        <p:tgtEl>
                                          <p:spTgt spid="9">
                                            <p:bg/>
                                          </p:spTgt>
                                        </p:tgtEl>
                                        <p:attrNameLst>
                                          <p:attrName>style.visibility</p:attrName>
                                        </p:attrNameLst>
                                      </p:cBhvr>
                                      <p:to>
                                        <p:strVal val="visible"/>
                                      </p:to>
                                    </p:set>
                                    <p:animEffect transition="in" filter="wipe(up)">
                                      <p:cBhvr>
                                        <p:cTn id="33" dur="500"/>
                                        <p:tgtEl>
                                          <p:spTgt spid="9">
                                            <p:bg/>
                                          </p:spTgt>
                                        </p:tgtEl>
                                      </p:cBhvr>
                                    </p:animEffect>
                                  </p:childTnLst>
                                </p:cTn>
                              </p:par>
                            </p:childTnLst>
                          </p:cTn>
                        </p:par>
                        <p:par>
                          <p:cTn id="34" fill="hold">
                            <p:stCondLst>
                              <p:cond delay="500"/>
                            </p:stCondLst>
                            <p:childTnLst>
                              <p:par>
                                <p:cTn id="35" presetID="22" presetClass="entr" presetSubtype="1" fill="hold" grpId="0" nodeType="after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wipe(up)">
                                      <p:cBhvr>
                                        <p:cTn id="37" dur="500"/>
                                        <p:tgtEl>
                                          <p:spTgt spid="9">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1"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wipe(up)">
                                      <p:cBhvr>
                                        <p:cTn id="42" dur="500"/>
                                        <p:tgtEl>
                                          <p:spTgt spid="10">
                                            <p:bg/>
                                          </p:spTgt>
                                        </p:tgtEl>
                                      </p:cBhvr>
                                    </p:animEffect>
                                  </p:childTnLst>
                                </p:cTn>
                              </p:par>
                            </p:childTnLst>
                          </p:cTn>
                        </p:par>
                        <p:par>
                          <p:cTn id="43" fill="hold">
                            <p:stCondLst>
                              <p:cond delay="500"/>
                            </p:stCondLst>
                            <p:childTnLst>
                              <p:par>
                                <p:cTn id="44" presetID="22" presetClass="entr" presetSubtype="1" fill="hold" grpId="0" nodeType="afterEffect">
                                  <p:stCondLst>
                                    <p:cond delay="0"/>
                                  </p:stCondLst>
                                  <p:childTnLst>
                                    <p:set>
                                      <p:cBhvr>
                                        <p:cTn id="45" dur="1" fill="hold">
                                          <p:stCondLst>
                                            <p:cond delay="0"/>
                                          </p:stCondLst>
                                        </p:cTn>
                                        <p:tgtEl>
                                          <p:spTgt spid="10">
                                            <p:txEl>
                                              <p:pRg st="0" end="0"/>
                                            </p:txEl>
                                          </p:spTgt>
                                        </p:tgtEl>
                                        <p:attrNameLst>
                                          <p:attrName>style.visibility</p:attrName>
                                        </p:attrNameLst>
                                      </p:cBhvr>
                                      <p:to>
                                        <p:strVal val="visible"/>
                                      </p:to>
                                    </p:set>
                                    <p:animEffect transition="in" filter="wipe(up)">
                                      <p:cBhvr>
                                        <p:cTn id="46" dur="500"/>
                                        <p:tgtEl>
                                          <p:spTgt spid="10">
                                            <p:txEl>
                                              <p:pRg st="0" end="0"/>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22" presetClass="entr" presetSubtype="1" fill="hold" grpId="0" nodeType="clickEffect">
                                  <p:stCondLst>
                                    <p:cond delay="0"/>
                                  </p:stCondLst>
                                  <p:childTnLst>
                                    <p:set>
                                      <p:cBhvr>
                                        <p:cTn id="50" dur="1" fill="hold">
                                          <p:stCondLst>
                                            <p:cond delay="0"/>
                                          </p:stCondLst>
                                        </p:cTn>
                                        <p:tgtEl>
                                          <p:spTgt spid="11">
                                            <p:bg/>
                                          </p:spTgt>
                                        </p:tgtEl>
                                        <p:attrNameLst>
                                          <p:attrName>style.visibility</p:attrName>
                                        </p:attrNameLst>
                                      </p:cBhvr>
                                      <p:to>
                                        <p:strVal val="visible"/>
                                      </p:to>
                                    </p:set>
                                    <p:animEffect transition="in" filter="wipe(up)">
                                      <p:cBhvr>
                                        <p:cTn id="51" dur="500"/>
                                        <p:tgtEl>
                                          <p:spTgt spid="11">
                                            <p:bg/>
                                          </p:spTgt>
                                        </p:tgtEl>
                                      </p:cBhvr>
                                    </p:animEffect>
                                  </p:childTnLst>
                                </p:cTn>
                              </p:par>
                            </p:childTnLst>
                          </p:cTn>
                        </p:par>
                        <p:par>
                          <p:cTn id="52" fill="hold">
                            <p:stCondLst>
                              <p:cond delay="500"/>
                            </p:stCondLst>
                            <p:childTnLst>
                              <p:par>
                                <p:cTn id="53" presetID="22" presetClass="entr" presetSubtype="1" fill="hold" grpId="0" nodeType="afterEffect">
                                  <p:stCondLst>
                                    <p:cond delay="0"/>
                                  </p:stCondLst>
                                  <p:childTnLst>
                                    <p:set>
                                      <p:cBhvr>
                                        <p:cTn id="54" dur="1" fill="hold">
                                          <p:stCondLst>
                                            <p:cond delay="0"/>
                                          </p:stCondLst>
                                        </p:cTn>
                                        <p:tgtEl>
                                          <p:spTgt spid="11">
                                            <p:txEl>
                                              <p:pRg st="0" end="0"/>
                                            </p:txEl>
                                          </p:spTgt>
                                        </p:tgtEl>
                                        <p:attrNameLst>
                                          <p:attrName>style.visibility</p:attrName>
                                        </p:attrNameLst>
                                      </p:cBhvr>
                                      <p:to>
                                        <p:strVal val="visible"/>
                                      </p:to>
                                    </p:set>
                                    <p:animEffect transition="in" filter="wipe(up)">
                                      <p:cBhvr>
                                        <p:cTn id="55" dur="500"/>
                                        <p:tgtEl>
                                          <p:spTgt spid="11">
                                            <p:txEl>
                                              <p:pRg st="0" end="0"/>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grpId="0" nodeType="clickEffect">
                                  <p:stCondLst>
                                    <p:cond delay="0"/>
                                  </p:stCondLst>
                                  <p:childTnLst>
                                    <p:set>
                                      <p:cBhvr>
                                        <p:cTn id="59" dur="1" fill="hold">
                                          <p:stCondLst>
                                            <p:cond delay="0"/>
                                          </p:stCondLst>
                                        </p:cTn>
                                        <p:tgtEl>
                                          <p:spTgt spid="12">
                                            <p:bg/>
                                          </p:spTgt>
                                        </p:tgtEl>
                                        <p:attrNameLst>
                                          <p:attrName>style.visibility</p:attrName>
                                        </p:attrNameLst>
                                      </p:cBhvr>
                                      <p:to>
                                        <p:strVal val="visible"/>
                                      </p:to>
                                    </p:set>
                                    <p:animEffect transition="in" filter="wipe(up)">
                                      <p:cBhvr>
                                        <p:cTn id="60" dur="500"/>
                                        <p:tgtEl>
                                          <p:spTgt spid="12">
                                            <p:bg/>
                                          </p:spTgt>
                                        </p:tgtEl>
                                      </p:cBhvr>
                                    </p:animEffect>
                                  </p:childTnLst>
                                </p:cTn>
                              </p:par>
                            </p:childTnLst>
                          </p:cTn>
                        </p:par>
                        <p:par>
                          <p:cTn id="61" fill="hold">
                            <p:stCondLst>
                              <p:cond delay="500"/>
                            </p:stCondLst>
                            <p:childTnLst>
                              <p:par>
                                <p:cTn id="62" presetID="22" presetClass="entr" presetSubtype="1" fill="hold" grpId="0" nodeType="after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wipe(up)">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1"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wipe(up)">
                                      <p:cBhvr>
                                        <p:cTn id="69" dur="500"/>
                                        <p:tgtEl>
                                          <p:spTgt spid="13">
                                            <p:bg/>
                                          </p:spTgt>
                                        </p:tgtEl>
                                      </p:cBhvr>
                                    </p:animEffect>
                                  </p:childTnLst>
                                </p:cTn>
                              </p:par>
                            </p:childTnLst>
                          </p:cTn>
                        </p:par>
                        <p:par>
                          <p:cTn id="70" fill="hold">
                            <p:stCondLst>
                              <p:cond delay="500"/>
                            </p:stCondLst>
                            <p:childTnLst>
                              <p:par>
                                <p:cTn id="71" presetID="22" presetClass="entr" presetSubtype="1" fill="hold" grpId="0" nodeType="afterEffect">
                                  <p:stCondLst>
                                    <p:cond delay="0"/>
                                  </p:stCondLst>
                                  <p:childTnLst>
                                    <p:set>
                                      <p:cBhvr>
                                        <p:cTn id="72" dur="1" fill="hold">
                                          <p:stCondLst>
                                            <p:cond delay="0"/>
                                          </p:stCondLst>
                                        </p:cTn>
                                        <p:tgtEl>
                                          <p:spTgt spid="13">
                                            <p:txEl>
                                              <p:pRg st="0" end="0"/>
                                            </p:txEl>
                                          </p:spTgt>
                                        </p:tgtEl>
                                        <p:attrNameLst>
                                          <p:attrName>style.visibility</p:attrName>
                                        </p:attrNameLst>
                                      </p:cBhvr>
                                      <p:to>
                                        <p:strVal val="visible"/>
                                      </p:to>
                                    </p:set>
                                    <p:animEffect transition="in" filter="wipe(up)">
                                      <p:cBhvr>
                                        <p:cTn id="73" dur="500"/>
                                        <p:tgtEl>
                                          <p:spTgt spid="13">
                                            <p:txEl>
                                              <p:pRg st="0" end="0"/>
                                            </p:txEl>
                                          </p:spTgt>
                                        </p:tgtEl>
                                      </p:cBhvr>
                                    </p:animEffect>
                                  </p:childTnLst>
                                </p:cTn>
                              </p:par>
                            </p:childTnLst>
                          </p:cTn>
                        </p:par>
                      </p:childTnLst>
                    </p:cTn>
                  </p:par>
                  <p:par>
                    <p:cTn id="74" fill="hold">
                      <p:stCondLst>
                        <p:cond delay="indefinite"/>
                      </p:stCondLst>
                      <p:childTnLst>
                        <p:par>
                          <p:cTn id="75" fill="hold">
                            <p:stCondLst>
                              <p:cond delay="0"/>
                            </p:stCondLst>
                            <p:childTnLst>
                              <p:par>
                                <p:cTn id="76" presetID="22" presetClass="entr" presetSubtype="1" fill="hold" grpId="0" nodeType="clickEffect">
                                  <p:stCondLst>
                                    <p:cond delay="0"/>
                                  </p:stCondLst>
                                  <p:childTnLst>
                                    <p:set>
                                      <p:cBhvr>
                                        <p:cTn id="77" dur="1" fill="hold">
                                          <p:stCondLst>
                                            <p:cond delay="0"/>
                                          </p:stCondLst>
                                        </p:cTn>
                                        <p:tgtEl>
                                          <p:spTgt spid="15">
                                            <p:bg/>
                                          </p:spTgt>
                                        </p:tgtEl>
                                        <p:attrNameLst>
                                          <p:attrName>style.visibility</p:attrName>
                                        </p:attrNameLst>
                                      </p:cBhvr>
                                      <p:to>
                                        <p:strVal val="visible"/>
                                      </p:to>
                                    </p:set>
                                    <p:animEffect transition="in" filter="wipe(up)">
                                      <p:cBhvr>
                                        <p:cTn id="78" dur="500"/>
                                        <p:tgtEl>
                                          <p:spTgt spid="15">
                                            <p:bg/>
                                          </p:spTgt>
                                        </p:tgtEl>
                                      </p:cBhvr>
                                    </p:animEffect>
                                  </p:childTnLst>
                                </p:cTn>
                              </p:par>
                            </p:childTnLst>
                          </p:cTn>
                        </p:par>
                        <p:par>
                          <p:cTn id="79" fill="hold">
                            <p:stCondLst>
                              <p:cond delay="500"/>
                            </p:stCondLst>
                            <p:childTnLst>
                              <p:par>
                                <p:cTn id="80" presetID="22" presetClass="entr" presetSubtype="1" fill="hold" grpId="0" nodeType="after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wipe(up)">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22" presetClass="entr" presetSubtype="1"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wipe(up)">
                                      <p:cBhvr>
                                        <p:cTn id="87" dur="500"/>
                                        <p:tgtEl>
                                          <p:spTgt spid="16">
                                            <p:bg/>
                                          </p:spTgt>
                                        </p:tgtEl>
                                      </p:cBhvr>
                                    </p:animEffect>
                                  </p:childTnLst>
                                </p:cTn>
                              </p:par>
                            </p:childTnLst>
                          </p:cTn>
                        </p:par>
                        <p:par>
                          <p:cTn id="88" fill="hold">
                            <p:stCondLst>
                              <p:cond delay="500"/>
                            </p:stCondLst>
                            <p:childTnLst>
                              <p:par>
                                <p:cTn id="89" presetID="22" presetClass="entr" presetSubtype="1" fill="hold" grpId="0" nodeType="afterEffect">
                                  <p:stCondLst>
                                    <p:cond delay="0"/>
                                  </p:stCondLst>
                                  <p:childTnLst>
                                    <p:set>
                                      <p:cBhvr>
                                        <p:cTn id="90" dur="1" fill="hold">
                                          <p:stCondLst>
                                            <p:cond delay="0"/>
                                          </p:stCondLst>
                                        </p:cTn>
                                        <p:tgtEl>
                                          <p:spTgt spid="16">
                                            <p:txEl>
                                              <p:pRg st="0" end="0"/>
                                            </p:txEl>
                                          </p:spTgt>
                                        </p:tgtEl>
                                        <p:attrNameLst>
                                          <p:attrName>style.visibility</p:attrName>
                                        </p:attrNameLst>
                                      </p:cBhvr>
                                      <p:to>
                                        <p:strVal val="visible"/>
                                      </p:to>
                                    </p:set>
                                    <p:animEffect transition="in" filter="wipe(up)">
                                      <p:cBhvr>
                                        <p:cTn id="91" dur="500"/>
                                        <p:tgtEl>
                                          <p:spTgt spid="16">
                                            <p:txEl>
                                              <p:pRg st="0" end="0"/>
                                            </p:txEl>
                                          </p:spTgt>
                                        </p:tgtEl>
                                      </p:cBhvr>
                                    </p:animEffect>
                                  </p:childTnLst>
                                </p:cTn>
                              </p:par>
                            </p:childTnLst>
                          </p:cTn>
                        </p:par>
                      </p:childTnLst>
                    </p:cTn>
                  </p:par>
                  <p:par>
                    <p:cTn id="92" fill="hold">
                      <p:stCondLst>
                        <p:cond delay="indefinite"/>
                      </p:stCondLst>
                      <p:childTnLst>
                        <p:par>
                          <p:cTn id="93" fill="hold">
                            <p:stCondLst>
                              <p:cond delay="0"/>
                            </p:stCondLst>
                            <p:childTnLst>
                              <p:par>
                                <p:cTn id="94" presetID="22" presetClass="entr" presetSubtype="1" fill="hold" grpId="0" nodeType="clickEffect">
                                  <p:stCondLst>
                                    <p:cond delay="0"/>
                                  </p:stCondLst>
                                  <p:childTnLst>
                                    <p:set>
                                      <p:cBhvr>
                                        <p:cTn id="95" dur="1" fill="hold">
                                          <p:stCondLst>
                                            <p:cond delay="0"/>
                                          </p:stCondLst>
                                        </p:cTn>
                                        <p:tgtEl>
                                          <p:spTgt spid="17">
                                            <p:bg/>
                                          </p:spTgt>
                                        </p:tgtEl>
                                        <p:attrNameLst>
                                          <p:attrName>style.visibility</p:attrName>
                                        </p:attrNameLst>
                                      </p:cBhvr>
                                      <p:to>
                                        <p:strVal val="visible"/>
                                      </p:to>
                                    </p:set>
                                    <p:animEffect transition="in" filter="wipe(up)">
                                      <p:cBhvr>
                                        <p:cTn id="96" dur="500"/>
                                        <p:tgtEl>
                                          <p:spTgt spid="17">
                                            <p:bg/>
                                          </p:spTgt>
                                        </p:tgtEl>
                                      </p:cBhvr>
                                    </p:animEffect>
                                  </p:childTnLst>
                                </p:cTn>
                              </p:par>
                            </p:childTnLst>
                          </p:cTn>
                        </p:par>
                        <p:par>
                          <p:cTn id="97" fill="hold">
                            <p:stCondLst>
                              <p:cond delay="500"/>
                            </p:stCondLst>
                            <p:childTnLst>
                              <p:par>
                                <p:cTn id="98" presetID="22" presetClass="entr" presetSubtype="1" fill="hold" grpId="0" nodeType="afterEffect">
                                  <p:stCondLst>
                                    <p:cond delay="0"/>
                                  </p:stCondLst>
                                  <p:childTnLst>
                                    <p:set>
                                      <p:cBhvr>
                                        <p:cTn id="99" dur="1" fill="hold">
                                          <p:stCondLst>
                                            <p:cond delay="0"/>
                                          </p:stCondLst>
                                        </p:cTn>
                                        <p:tgtEl>
                                          <p:spTgt spid="17">
                                            <p:txEl>
                                              <p:pRg st="0" end="0"/>
                                            </p:txEl>
                                          </p:spTgt>
                                        </p:tgtEl>
                                        <p:attrNameLst>
                                          <p:attrName>style.visibility</p:attrName>
                                        </p:attrNameLst>
                                      </p:cBhvr>
                                      <p:to>
                                        <p:strVal val="visible"/>
                                      </p:to>
                                    </p:set>
                                    <p:animEffect transition="in" filter="wipe(up)">
                                      <p:cBhvr>
                                        <p:cTn id="100" dur="500"/>
                                        <p:tgtEl>
                                          <p:spTgt spid="17">
                                            <p:txEl>
                                              <p:pRg st="0" end="0"/>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22" presetClass="entr" presetSubtype="1" fill="hold" grpId="0" nodeType="clickEffect">
                                  <p:stCondLst>
                                    <p:cond delay="0"/>
                                  </p:stCondLst>
                                  <p:childTnLst>
                                    <p:set>
                                      <p:cBhvr>
                                        <p:cTn id="104" dur="1" fill="hold">
                                          <p:stCondLst>
                                            <p:cond delay="0"/>
                                          </p:stCondLst>
                                        </p:cTn>
                                        <p:tgtEl>
                                          <p:spTgt spid="18">
                                            <p:bg/>
                                          </p:spTgt>
                                        </p:tgtEl>
                                        <p:attrNameLst>
                                          <p:attrName>style.visibility</p:attrName>
                                        </p:attrNameLst>
                                      </p:cBhvr>
                                      <p:to>
                                        <p:strVal val="visible"/>
                                      </p:to>
                                    </p:set>
                                    <p:animEffect transition="in" filter="wipe(up)">
                                      <p:cBhvr>
                                        <p:cTn id="105" dur="500"/>
                                        <p:tgtEl>
                                          <p:spTgt spid="18">
                                            <p:bg/>
                                          </p:spTgt>
                                        </p:tgtEl>
                                      </p:cBhvr>
                                    </p:animEffect>
                                  </p:childTnLst>
                                </p:cTn>
                              </p:par>
                            </p:childTnLst>
                          </p:cTn>
                        </p:par>
                        <p:par>
                          <p:cTn id="106" fill="hold">
                            <p:stCondLst>
                              <p:cond delay="500"/>
                            </p:stCondLst>
                            <p:childTnLst>
                              <p:par>
                                <p:cTn id="107" presetID="22" presetClass="entr" presetSubtype="1" fill="hold" grpId="0" nodeType="afterEffect">
                                  <p:stCondLst>
                                    <p:cond delay="0"/>
                                  </p:stCondLst>
                                  <p:childTnLst>
                                    <p:set>
                                      <p:cBhvr>
                                        <p:cTn id="108" dur="1" fill="hold">
                                          <p:stCondLst>
                                            <p:cond delay="0"/>
                                          </p:stCondLst>
                                        </p:cTn>
                                        <p:tgtEl>
                                          <p:spTgt spid="18">
                                            <p:txEl>
                                              <p:pRg st="0" end="0"/>
                                            </p:txEl>
                                          </p:spTgt>
                                        </p:tgtEl>
                                        <p:attrNameLst>
                                          <p:attrName>style.visibility</p:attrName>
                                        </p:attrNameLst>
                                      </p:cBhvr>
                                      <p:to>
                                        <p:strVal val="visible"/>
                                      </p:to>
                                    </p:set>
                                    <p:animEffect transition="in" filter="wipe(up)">
                                      <p:cBhvr>
                                        <p:cTn id="109" dur="500"/>
                                        <p:tgtEl>
                                          <p:spTgt spid="18">
                                            <p:txEl>
                                              <p:pRg st="0" end="0"/>
                                            </p:txEl>
                                          </p:spTgt>
                                        </p:tgtEl>
                                      </p:cBhvr>
                                    </p:animEffect>
                                  </p:childTnLst>
                                </p:cTn>
                              </p:par>
                            </p:childTnLst>
                          </p:cTn>
                        </p:par>
                      </p:childTnLst>
                    </p:cTn>
                  </p:par>
                  <p:par>
                    <p:cTn id="110" fill="hold">
                      <p:stCondLst>
                        <p:cond delay="indefinite"/>
                      </p:stCondLst>
                      <p:childTnLst>
                        <p:par>
                          <p:cTn id="111" fill="hold">
                            <p:stCondLst>
                              <p:cond delay="0"/>
                            </p:stCondLst>
                            <p:childTnLst>
                              <p:par>
                                <p:cTn id="112" presetID="22" presetClass="entr" presetSubtype="1" fill="hold" grpId="0" nodeType="clickEffect">
                                  <p:stCondLst>
                                    <p:cond delay="0"/>
                                  </p:stCondLst>
                                  <p:childTnLst>
                                    <p:set>
                                      <p:cBhvr>
                                        <p:cTn id="113" dur="1" fill="hold">
                                          <p:stCondLst>
                                            <p:cond delay="0"/>
                                          </p:stCondLst>
                                        </p:cTn>
                                        <p:tgtEl>
                                          <p:spTgt spid="19">
                                            <p:bg/>
                                          </p:spTgt>
                                        </p:tgtEl>
                                        <p:attrNameLst>
                                          <p:attrName>style.visibility</p:attrName>
                                        </p:attrNameLst>
                                      </p:cBhvr>
                                      <p:to>
                                        <p:strVal val="visible"/>
                                      </p:to>
                                    </p:set>
                                    <p:animEffect transition="in" filter="wipe(up)">
                                      <p:cBhvr>
                                        <p:cTn id="114" dur="500"/>
                                        <p:tgtEl>
                                          <p:spTgt spid="19">
                                            <p:bg/>
                                          </p:spTgt>
                                        </p:tgtEl>
                                      </p:cBhvr>
                                    </p:animEffect>
                                  </p:childTnLst>
                                </p:cTn>
                              </p:par>
                            </p:childTnLst>
                          </p:cTn>
                        </p:par>
                        <p:par>
                          <p:cTn id="115" fill="hold">
                            <p:stCondLst>
                              <p:cond delay="500"/>
                            </p:stCondLst>
                            <p:childTnLst>
                              <p:par>
                                <p:cTn id="116" presetID="22" presetClass="entr" presetSubtype="1" fill="hold" grpId="0" nodeType="afterEffect">
                                  <p:stCondLst>
                                    <p:cond delay="0"/>
                                  </p:stCondLst>
                                  <p:childTnLst>
                                    <p:set>
                                      <p:cBhvr>
                                        <p:cTn id="117" dur="1" fill="hold">
                                          <p:stCondLst>
                                            <p:cond delay="0"/>
                                          </p:stCondLst>
                                        </p:cTn>
                                        <p:tgtEl>
                                          <p:spTgt spid="19">
                                            <p:txEl>
                                              <p:pRg st="0" end="0"/>
                                            </p:txEl>
                                          </p:spTgt>
                                        </p:tgtEl>
                                        <p:attrNameLst>
                                          <p:attrName>style.visibility</p:attrName>
                                        </p:attrNameLst>
                                      </p:cBhvr>
                                      <p:to>
                                        <p:strVal val="visible"/>
                                      </p:to>
                                    </p:set>
                                    <p:animEffect transition="in" filter="wipe(up)">
                                      <p:cBhvr>
                                        <p:cTn id="118" dur="500"/>
                                        <p:tgtEl>
                                          <p:spTgt spid="19">
                                            <p:txEl>
                                              <p:pRg st="0" end="0"/>
                                            </p:txEl>
                                          </p:spTgt>
                                        </p:tgtEl>
                                      </p:cBhvr>
                                    </p:animEffect>
                                  </p:childTnLst>
                                </p:cTn>
                              </p:par>
                            </p:childTnLst>
                          </p:cTn>
                        </p:par>
                      </p:childTnLst>
                    </p:cTn>
                  </p:par>
                  <p:par>
                    <p:cTn id="119" fill="hold">
                      <p:stCondLst>
                        <p:cond delay="indefinite"/>
                      </p:stCondLst>
                      <p:childTnLst>
                        <p:par>
                          <p:cTn id="120" fill="hold">
                            <p:stCondLst>
                              <p:cond delay="0"/>
                            </p:stCondLst>
                            <p:childTnLst>
                              <p:par>
                                <p:cTn id="121" presetID="22" presetClass="entr" presetSubtype="1" fill="hold" grpId="0" nodeType="clickEffect">
                                  <p:stCondLst>
                                    <p:cond delay="0"/>
                                  </p:stCondLst>
                                  <p:childTnLst>
                                    <p:set>
                                      <p:cBhvr>
                                        <p:cTn id="122" dur="1" fill="hold">
                                          <p:stCondLst>
                                            <p:cond delay="0"/>
                                          </p:stCondLst>
                                        </p:cTn>
                                        <p:tgtEl>
                                          <p:spTgt spid="20">
                                            <p:bg/>
                                          </p:spTgt>
                                        </p:tgtEl>
                                        <p:attrNameLst>
                                          <p:attrName>style.visibility</p:attrName>
                                        </p:attrNameLst>
                                      </p:cBhvr>
                                      <p:to>
                                        <p:strVal val="visible"/>
                                      </p:to>
                                    </p:set>
                                    <p:animEffect transition="in" filter="wipe(up)">
                                      <p:cBhvr>
                                        <p:cTn id="123" dur="500"/>
                                        <p:tgtEl>
                                          <p:spTgt spid="20">
                                            <p:bg/>
                                          </p:spTgt>
                                        </p:tgtEl>
                                      </p:cBhvr>
                                    </p:animEffect>
                                  </p:childTnLst>
                                </p:cTn>
                              </p:par>
                            </p:childTnLst>
                          </p:cTn>
                        </p:par>
                        <p:par>
                          <p:cTn id="124" fill="hold">
                            <p:stCondLst>
                              <p:cond delay="500"/>
                            </p:stCondLst>
                            <p:childTnLst>
                              <p:par>
                                <p:cTn id="125" presetID="22" presetClass="entr" presetSubtype="1" fill="hold" grpId="0" nodeType="afterEffect">
                                  <p:stCondLst>
                                    <p:cond delay="0"/>
                                  </p:stCondLst>
                                  <p:childTnLst>
                                    <p:set>
                                      <p:cBhvr>
                                        <p:cTn id="126" dur="1" fill="hold">
                                          <p:stCondLst>
                                            <p:cond delay="0"/>
                                          </p:stCondLst>
                                        </p:cTn>
                                        <p:tgtEl>
                                          <p:spTgt spid="20">
                                            <p:txEl>
                                              <p:pRg st="0" end="0"/>
                                            </p:txEl>
                                          </p:spTgt>
                                        </p:tgtEl>
                                        <p:attrNameLst>
                                          <p:attrName>style.visibility</p:attrName>
                                        </p:attrNameLst>
                                      </p:cBhvr>
                                      <p:to>
                                        <p:strVal val="visible"/>
                                      </p:to>
                                    </p:set>
                                    <p:animEffect transition="in" filter="wipe(up)">
                                      <p:cBhvr>
                                        <p:cTn id="127" dur="500"/>
                                        <p:tgtEl>
                                          <p:spTgt spid="20">
                                            <p:txEl>
                                              <p:pRg st="0" end="0"/>
                                            </p:txEl>
                                          </p:spTgt>
                                        </p:tgtEl>
                                      </p:cBhvr>
                                    </p:animEffect>
                                  </p:childTnLst>
                                </p:cTn>
                              </p:par>
                            </p:childTnLst>
                          </p:cTn>
                        </p:par>
                      </p:childTnLst>
                    </p:cTn>
                  </p:par>
                  <p:par>
                    <p:cTn id="128" fill="hold">
                      <p:stCondLst>
                        <p:cond delay="indefinite"/>
                      </p:stCondLst>
                      <p:childTnLst>
                        <p:par>
                          <p:cTn id="129" fill="hold">
                            <p:stCondLst>
                              <p:cond delay="0"/>
                            </p:stCondLst>
                            <p:childTnLst>
                              <p:par>
                                <p:cTn id="130" presetID="22" presetClass="entr" presetSubtype="1" fill="hold" grpId="0" nodeType="clickEffect">
                                  <p:stCondLst>
                                    <p:cond delay="0"/>
                                  </p:stCondLst>
                                  <p:childTnLst>
                                    <p:set>
                                      <p:cBhvr>
                                        <p:cTn id="131" dur="1" fill="hold">
                                          <p:stCondLst>
                                            <p:cond delay="0"/>
                                          </p:stCondLst>
                                        </p:cTn>
                                        <p:tgtEl>
                                          <p:spTgt spid="21">
                                            <p:bg/>
                                          </p:spTgt>
                                        </p:tgtEl>
                                        <p:attrNameLst>
                                          <p:attrName>style.visibility</p:attrName>
                                        </p:attrNameLst>
                                      </p:cBhvr>
                                      <p:to>
                                        <p:strVal val="visible"/>
                                      </p:to>
                                    </p:set>
                                    <p:animEffect transition="in" filter="wipe(up)">
                                      <p:cBhvr>
                                        <p:cTn id="132" dur="500"/>
                                        <p:tgtEl>
                                          <p:spTgt spid="21">
                                            <p:bg/>
                                          </p:spTgt>
                                        </p:tgtEl>
                                      </p:cBhvr>
                                    </p:animEffect>
                                  </p:childTnLst>
                                </p:cTn>
                              </p:par>
                            </p:childTnLst>
                          </p:cTn>
                        </p:par>
                        <p:par>
                          <p:cTn id="133" fill="hold">
                            <p:stCondLst>
                              <p:cond delay="500"/>
                            </p:stCondLst>
                            <p:childTnLst>
                              <p:par>
                                <p:cTn id="134" presetID="22" presetClass="entr" presetSubtype="1" fill="hold" grpId="0" nodeType="afterEffect">
                                  <p:stCondLst>
                                    <p:cond delay="0"/>
                                  </p:stCondLst>
                                  <p:childTnLst>
                                    <p:set>
                                      <p:cBhvr>
                                        <p:cTn id="135" dur="1" fill="hold">
                                          <p:stCondLst>
                                            <p:cond delay="0"/>
                                          </p:stCondLst>
                                        </p:cTn>
                                        <p:tgtEl>
                                          <p:spTgt spid="21">
                                            <p:txEl>
                                              <p:pRg st="0" end="0"/>
                                            </p:txEl>
                                          </p:spTgt>
                                        </p:tgtEl>
                                        <p:attrNameLst>
                                          <p:attrName>style.visibility</p:attrName>
                                        </p:attrNameLst>
                                      </p:cBhvr>
                                      <p:to>
                                        <p:strVal val="visible"/>
                                      </p:to>
                                    </p:set>
                                    <p:animEffect transition="in" filter="wipe(up)">
                                      <p:cBhvr>
                                        <p:cTn id="136" dur="500"/>
                                        <p:tgtEl>
                                          <p:spTgt spid="21">
                                            <p:txEl>
                                              <p:pRg st="0" end="0"/>
                                            </p:txEl>
                                          </p:spTgt>
                                        </p:tgtEl>
                                      </p:cBhvr>
                                    </p:animEffect>
                                  </p:childTnLst>
                                </p:cTn>
                              </p:par>
                            </p:childTnLst>
                          </p:cTn>
                        </p:par>
                      </p:childTnLst>
                    </p:cTn>
                  </p:par>
                  <p:par>
                    <p:cTn id="137" fill="hold">
                      <p:stCondLst>
                        <p:cond delay="indefinite"/>
                      </p:stCondLst>
                      <p:childTnLst>
                        <p:par>
                          <p:cTn id="138" fill="hold">
                            <p:stCondLst>
                              <p:cond delay="0"/>
                            </p:stCondLst>
                            <p:childTnLst>
                              <p:par>
                                <p:cTn id="139" presetID="22" presetClass="entr" presetSubtype="1" fill="hold" grpId="0" nodeType="clickEffect">
                                  <p:stCondLst>
                                    <p:cond delay="0"/>
                                  </p:stCondLst>
                                  <p:childTnLst>
                                    <p:set>
                                      <p:cBhvr>
                                        <p:cTn id="140" dur="1" fill="hold">
                                          <p:stCondLst>
                                            <p:cond delay="0"/>
                                          </p:stCondLst>
                                        </p:cTn>
                                        <p:tgtEl>
                                          <p:spTgt spid="22">
                                            <p:bg/>
                                          </p:spTgt>
                                        </p:tgtEl>
                                        <p:attrNameLst>
                                          <p:attrName>style.visibility</p:attrName>
                                        </p:attrNameLst>
                                      </p:cBhvr>
                                      <p:to>
                                        <p:strVal val="visible"/>
                                      </p:to>
                                    </p:set>
                                    <p:animEffect transition="in" filter="wipe(up)">
                                      <p:cBhvr>
                                        <p:cTn id="141" dur="500"/>
                                        <p:tgtEl>
                                          <p:spTgt spid="22">
                                            <p:bg/>
                                          </p:spTgt>
                                        </p:tgtEl>
                                      </p:cBhvr>
                                    </p:animEffect>
                                  </p:childTnLst>
                                </p:cTn>
                              </p:par>
                            </p:childTnLst>
                          </p:cTn>
                        </p:par>
                        <p:par>
                          <p:cTn id="142" fill="hold">
                            <p:stCondLst>
                              <p:cond delay="500"/>
                            </p:stCondLst>
                            <p:childTnLst>
                              <p:par>
                                <p:cTn id="143" presetID="22" presetClass="entr" presetSubtype="1" fill="hold" grpId="0" nodeType="afterEffect">
                                  <p:stCondLst>
                                    <p:cond delay="0"/>
                                  </p:stCondLst>
                                  <p:childTnLst>
                                    <p:set>
                                      <p:cBhvr>
                                        <p:cTn id="144" dur="1" fill="hold">
                                          <p:stCondLst>
                                            <p:cond delay="0"/>
                                          </p:stCondLst>
                                        </p:cTn>
                                        <p:tgtEl>
                                          <p:spTgt spid="22">
                                            <p:txEl>
                                              <p:pRg st="0" end="0"/>
                                            </p:txEl>
                                          </p:spTgt>
                                        </p:tgtEl>
                                        <p:attrNameLst>
                                          <p:attrName>style.visibility</p:attrName>
                                        </p:attrNameLst>
                                      </p:cBhvr>
                                      <p:to>
                                        <p:strVal val="visible"/>
                                      </p:to>
                                    </p:set>
                                    <p:animEffect transition="in" filter="wipe(up)">
                                      <p:cBhvr>
                                        <p:cTn id="145" dur="500"/>
                                        <p:tgtEl>
                                          <p:spTgt spid="22">
                                            <p:txEl>
                                              <p:pRg st="0" end="0"/>
                                            </p:txEl>
                                          </p:spTgt>
                                        </p:tgtEl>
                                      </p:cBhvr>
                                    </p:animEffect>
                                  </p:childTnLst>
                                </p:cTn>
                              </p:par>
                            </p:childTnLst>
                          </p:cTn>
                        </p:par>
                      </p:childTnLst>
                    </p:cTn>
                  </p:par>
                  <p:par>
                    <p:cTn id="146" fill="hold">
                      <p:stCondLst>
                        <p:cond delay="indefinite"/>
                      </p:stCondLst>
                      <p:childTnLst>
                        <p:par>
                          <p:cTn id="147" fill="hold">
                            <p:stCondLst>
                              <p:cond delay="0"/>
                            </p:stCondLst>
                            <p:childTnLst>
                              <p:par>
                                <p:cTn id="148" presetID="22" presetClass="entr" presetSubtype="1" fill="hold" grpId="0" nodeType="clickEffect">
                                  <p:stCondLst>
                                    <p:cond delay="0"/>
                                  </p:stCondLst>
                                  <p:childTnLst>
                                    <p:set>
                                      <p:cBhvr>
                                        <p:cTn id="149" dur="1" fill="hold">
                                          <p:stCondLst>
                                            <p:cond delay="0"/>
                                          </p:stCondLst>
                                        </p:cTn>
                                        <p:tgtEl>
                                          <p:spTgt spid="23">
                                            <p:bg/>
                                          </p:spTgt>
                                        </p:tgtEl>
                                        <p:attrNameLst>
                                          <p:attrName>style.visibility</p:attrName>
                                        </p:attrNameLst>
                                      </p:cBhvr>
                                      <p:to>
                                        <p:strVal val="visible"/>
                                      </p:to>
                                    </p:set>
                                    <p:animEffect transition="in" filter="wipe(up)">
                                      <p:cBhvr>
                                        <p:cTn id="150" dur="500"/>
                                        <p:tgtEl>
                                          <p:spTgt spid="23">
                                            <p:bg/>
                                          </p:spTgt>
                                        </p:tgtEl>
                                      </p:cBhvr>
                                    </p:animEffect>
                                  </p:childTnLst>
                                </p:cTn>
                              </p:par>
                            </p:childTnLst>
                          </p:cTn>
                        </p:par>
                        <p:par>
                          <p:cTn id="151" fill="hold">
                            <p:stCondLst>
                              <p:cond delay="500"/>
                            </p:stCondLst>
                            <p:childTnLst>
                              <p:par>
                                <p:cTn id="152" presetID="22" presetClass="entr" presetSubtype="1" fill="hold" grpId="0" nodeType="afterEffect">
                                  <p:stCondLst>
                                    <p:cond delay="0"/>
                                  </p:stCondLst>
                                  <p:childTnLst>
                                    <p:set>
                                      <p:cBhvr>
                                        <p:cTn id="153" dur="1" fill="hold">
                                          <p:stCondLst>
                                            <p:cond delay="0"/>
                                          </p:stCondLst>
                                        </p:cTn>
                                        <p:tgtEl>
                                          <p:spTgt spid="23">
                                            <p:txEl>
                                              <p:pRg st="0" end="0"/>
                                            </p:txEl>
                                          </p:spTgt>
                                        </p:tgtEl>
                                        <p:attrNameLst>
                                          <p:attrName>style.visibility</p:attrName>
                                        </p:attrNameLst>
                                      </p:cBhvr>
                                      <p:to>
                                        <p:strVal val="visible"/>
                                      </p:to>
                                    </p:set>
                                    <p:animEffect transition="in" filter="wipe(up)">
                                      <p:cBhvr>
                                        <p:cTn id="154" dur="500"/>
                                        <p:tgtEl>
                                          <p:spTgt spid="23">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22" presetClass="entr" presetSubtype="1" fill="hold" grpId="0" nodeType="clickEffect">
                                  <p:stCondLst>
                                    <p:cond delay="0"/>
                                  </p:stCondLst>
                                  <p:childTnLst>
                                    <p:set>
                                      <p:cBhvr>
                                        <p:cTn id="158" dur="1" fill="hold">
                                          <p:stCondLst>
                                            <p:cond delay="0"/>
                                          </p:stCondLst>
                                        </p:cTn>
                                        <p:tgtEl>
                                          <p:spTgt spid="24">
                                            <p:bg/>
                                          </p:spTgt>
                                        </p:tgtEl>
                                        <p:attrNameLst>
                                          <p:attrName>style.visibility</p:attrName>
                                        </p:attrNameLst>
                                      </p:cBhvr>
                                      <p:to>
                                        <p:strVal val="visible"/>
                                      </p:to>
                                    </p:set>
                                    <p:animEffect transition="in" filter="wipe(up)">
                                      <p:cBhvr>
                                        <p:cTn id="159" dur="500"/>
                                        <p:tgtEl>
                                          <p:spTgt spid="24">
                                            <p:bg/>
                                          </p:spTgt>
                                        </p:tgtEl>
                                      </p:cBhvr>
                                    </p:animEffect>
                                  </p:childTnLst>
                                </p:cTn>
                              </p:par>
                            </p:childTnLst>
                          </p:cTn>
                        </p:par>
                        <p:par>
                          <p:cTn id="160" fill="hold">
                            <p:stCondLst>
                              <p:cond delay="500"/>
                            </p:stCondLst>
                            <p:childTnLst>
                              <p:par>
                                <p:cTn id="161" presetID="22" presetClass="entr" presetSubtype="1" fill="hold" grpId="0" nodeType="afterEffect">
                                  <p:stCondLst>
                                    <p:cond delay="0"/>
                                  </p:stCondLst>
                                  <p:childTnLst>
                                    <p:set>
                                      <p:cBhvr>
                                        <p:cTn id="162" dur="1" fill="hold">
                                          <p:stCondLst>
                                            <p:cond delay="0"/>
                                          </p:stCondLst>
                                        </p:cTn>
                                        <p:tgtEl>
                                          <p:spTgt spid="24">
                                            <p:txEl>
                                              <p:pRg st="0" end="0"/>
                                            </p:txEl>
                                          </p:spTgt>
                                        </p:tgtEl>
                                        <p:attrNameLst>
                                          <p:attrName>style.visibility</p:attrName>
                                        </p:attrNameLst>
                                      </p:cBhvr>
                                      <p:to>
                                        <p:strVal val="visible"/>
                                      </p:to>
                                    </p:set>
                                    <p:animEffect transition="in" filter="wipe(up)">
                                      <p:cBhvr>
                                        <p:cTn id="163" dur="500"/>
                                        <p:tgtEl>
                                          <p:spTgt spid="24">
                                            <p:txEl>
                                              <p:pRg st="0" end="0"/>
                                            </p:txEl>
                                          </p:spTgt>
                                        </p:tgtEl>
                                      </p:cBhvr>
                                    </p:animEffect>
                                  </p:childTnLst>
                                </p:cTn>
                              </p:par>
                            </p:childTnLst>
                          </p:cTn>
                        </p:par>
                      </p:childTnLst>
                    </p:cTn>
                  </p:par>
                  <p:par>
                    <p:cTn id="164" fill="hold">
                      <p:stCondLst>
                        <p:cond delay="indefinite"/>
                      </p:stCondLst>
                      <p:childTnLst>
                        <p:par>
                          <p:cTn id="165" fill="hold">
                            <p:stCondLst>
                              <p:cond delay="0"/>
                            </p:stCondLst>
                            <p:childTnLst>
                              <p:par>
                                <p:cTn id="166" presetID="22" presetClass="entr" presetSubtype="1" fill="hold" grpId="0" nodeType="clickEffect">
                                  <p:stCondLst>
                                    <p:cond delay="0"/>
                                  </p:stCondLst>
                                  <p:childTnLst>
                                    <p:set>
                                      <p:cBhvr>
                                        <p:cTn id="167" dur="1" fill="hold">
                                          <p:stCondLst>
                                            <p:cond delay="0"/>
                                          </p:stCondLst>
                                        </p:cTn>
                                        <p:tgtEl>
                                          <p:spTgt spid="25">
                                            <p:bg/>
                                          </p:spTgt>
                                        </p:tgtEl>
                                        <p:attrNameLst>
                                          <p:attrName>style.visibility</p:attrName>
                                        </p:attrNameLst>
                                      </p:cBhvr>
                                      <p:to>
                                        <p:strVal val="visible"/>
                                      </p:to>
                                    </p:set>
                                    <p:animEffect transition="in" filter="wipe(up)">
                                      <p:cBhvr>
                                        <p:cTn id="168" dur="500"/>
                                        <p:tgtEl>
                                          <p:spTgt spid="25">
                                            <p:bg/>
                                          </p:spTgt>
                                        </p:tgtEl>
                                      </p:cBhvr>
                                    </p:animEffect>
                                  </p:childTnLst>
                                </p:cTn>
                              </p:par>
                            </p:childTnLst>
                          </p:cTn>
                        </p:par>
                        <p:par>
                          <p:cTn id="169" fill="hold">
                            <p:stCondLst>
                              <p:cond delay="500"/>
                            </p:stCondLst>
                            <p:childTnLst>
                              <p:par>
                                <p:cTn id="170" presetID="22" presetClass="entr" presetSubtype="1" fill="hold" grpId="0" nodeType="afterEffect">
                                  <p:stCondLst>
                                    <p:cond delay="0"/>
                                  </p:stCondLst>
                                  <p:childTnLst>
                                    <p:set>
                                      <p:cBhvr>
                                        <p:cTn id="171" dur="1" fill="hold">
                                          <p:stCondLst>
                                            <p:cond delay="0"/>
                                          </p:stCondLst>
                                        </p:cTn>
                                        <p:tgtEl>
                                          <p:spTgt spid="25">
                                            <p:txEl>
                                              <p:pRg st="0" end="0"/>
                                            </p:txEl>
                                          </p:spTgt>
                                        </p:tgtEl>
                                        <p:attrNameLst>
                                          <p:attrName>style.visibility</p:attrName>
                                        </p:attrNameLst>
                                      </p:cBhvr>
                                      <p:to>
                                        <p:strVal val="visible"/>
                                      </p:to>
                                    </p:set>
                                    <p:animEffect transition="in" filter="wipe(up)">
                                      <p:cBhvr>
                                        <p:cTn id="172" dur="500"/>
                                        <p:tgtEl>
                                          <p:spTgt spid="25">
                                            <p:txEl>
                                              <p:pRg st="0" end="0"/>
                                            </p:txEl>
                                          </p:spTgt>
                                        </p:tgtEl>
                                      </p:cBhvr>
                                    </p:animEffect>
                                  </p:childTnLst>
                                </p:cTn>
                              </p:par>
                            </p:childTnLst>
                          </p:cTn>
                        </p:par>
                      </p:childTnLst>
                    </p:cTn>
                  </p:par>
                  <p:par>
                    <p:cTn id="173" fill="hold">
                      <p:stCondLst>
                        <p:cond delay="indefinite"/>
                      </p:stCondLst>
                      <p:childTnLst>
                        <p:par>
                          <p:cTn id="174" fill="hold">
                            <p:stCondLst>
                              <p:cond delay="0"/>
                            </p:stCondLst>
                            <p:childTnLst>
                              <p:par>
                                <p:cTn id="175" presetID="22" presetClass="entr" presetSubtype="1" fill="hold" grpId="0" nodeType="clickEffect">
                                  <p:stCondLst>
                                    <p:cond delay="0"/>
                                  </p:stCondLst>
                                  <p:childTnLst>
                                    <p:set>
                                      <p:cBhvr>
                                        <p:cTn id="176" dur="1" fill="hold">
                                          <p:stCondLst>
                                            <p:cond delay="0"/>
                                          </p:stCondLst>
                                        </p:cTn>
                                        <p:tgtEl>
                                          <p:spTgt spid="26">
                                            <p:bg/>
                                          </p:spTgt>
                                        </p:tgtEl>
                                        <p:attrNameLst>
                                          <p:attrName>style.visibility</p:attrName>
                                        </p:attrNameLst>
                                      </p:cBhvr>
                                      <p:to>
                                        <p:strVal val="visible"/>
                                      </p:to>
                                    </p:set>
                                    <p:animEffect transition="in" filter="wipe(up)">
                                      <p:cBhvr>
                                        <p:cTn id="177" dur="500"/>
                                        <p:tgtEl>
                                          <p:spTgt spid="26">
                                            <p:bg/>
                                          </p:spTgt>
                                        </p:tgtEl>
                                      </p:cBhvr>
                                    </p:animEffect>
                                  </p:childTnLst>
                                </p:cTn>
                              </p:par>
                            </p:childTnLst>
                          </p:cTn>
                        </p:par>
                        <p:par>
                          <p:cTn id="178" fill="hold">
                            <p:stCondLst>
                              <p:cond delay="500"/>
                            </p:stCondLst>
                            <p:childTnLst>
                              <p:par>
                                <p:cTn id="179" presetID="22" presetClass="entr" presetSubtype="1" fill="hold" grpId="0" nodeType="afterEffect">
                                  <p:stCondLst>
                                    <p:cond delay="0"/>
                                  </p:stCondLst>
                                  <p:childTnLst>
                                    <p:set>
                                      <p:cBhvr>
                                        <p:cTn id="180" dur="1" fill="hold">
                                          <p:stCondLst>
                                            <p:cond delay="0"/>
                                          </p:stCondLst>
                                        </p:cTn>
                                        <p:tgtEl>
                                          <p:spTgt spid="26">
                                            <p:txEl>
                                              <p:pRg st="0" end="0"/>
                                            </p:txEl>
                                          </p:spTgt>
                                        </p:tgtEl>
                                        <p:attrNameLst>
                                          <p:attrName>style.visibility</p:attrName>
                                        </p:attrNameLst>
                                      </p:cBhvr>
                                      <p:to>
                                        <p:strVal val="visible"/>
                                      </p:to>
                                    </p:set>
                                    <p:animEffect transition="in" filter="wipe(up)">
                                      <p:cBhvr>
                                        <p:cTn id="181" dur="500"/>
                                        <p:tgtEl>
                                          <p:spTgt spid="26">
                                            <p:txEl>
                                              <p:pRg st="0" end="0"/>
                                            </p:txEl>
                                          </p:spTgt>
                                        </p:tgtEl>
                                      </p:cBhvr>
                                    </p:animEffect>
                                  </p:childTnLst>
                                </p:cTn>
                              </p:par>
                            </p:childTnLst>
                          </p:cTn>
                        </p:par>
                      </p:childTnLst>
                    </p:cTn>
                  </p:par>
                  <p:par>
                    <p:cTn id="182" fill="hold">
                      <p:stCondLst>
                        <p:cond delay="indefinite"/>
                      </p:stCondLst>
                      <p:childTnLst>
                        <p:par>
                          <p:cTn id="183" fill="hold">
                            <p:stCondLst>
                              <p:cond delay="0"/>
                            </p:stCondLst>
                            <p:childTnLst>
                              <p:par>
                                <p:cTn id="184" presetID="22" presetClass="entr" presetSubtype="1" fill="hold" grpId="0" nodeType="clickEffect">
                                  <p:stCondLst>
                                    <p:cond delay="0"/>
                                  </p:stCondLst>
                                  <p:childTnLst>
                                    <p:set>
                                      <p:cBhvr>
                                        <p:cTn id="185" dur="1" fill="hold">
                                          <p:stCondLst>
                                            <p:cond delay="0"/>
                                          </p:stCondLst>
                                        </p:cTn>
                                        <p:tgtEl>
                                          <p:spTgt spid="27">
                                            <p:bg/>
                                          </p:spTgt>
                                        </p:tgtEl>
                                        <p:attrNameLst>
                                          <p:attrName>style.visibility</p:attrName>
                                        </p:attrNameLst>
                                      </p:cBhvr>
                                      <p:to>
                                        <p:strVal val="visible"/>
                                      </p:to>
                                    </p:set>
                                    <p:animEffect transition="in" filter="wipe(up)">
                                      <p:cBhvr>
                                        <p:cTn id="186" dur="500"/>
                                        <p:tgtEl>
                                          <p:spTgt spid="27">
                                            <p:bg/>
                                          </p:spTgt>
                                        </p:tgtEl>
                                      </p:cBhvr>
                                    </p:animEffect>
                                  </p:childTnLst>
                                </p:cTn>
                              </p:par>
                            </p:childTnLst>
                          </p:cTn>
                        </p:par>
                        <p:par>
                          <p:cTn id="187" fill="hold">
                            <p:stCondLst>
                              <p:cond delay="500"/>
                            </p:stCondLst>
                            <p:childTnLst>
                              <p:par>
                                <p:cTn id="188" presetID="22" presetClass="entr" presetSubtype="1" fill="hold" grpId="0" nodeType="afterEffect">
                                  <p:stCondLst>
                                    <p:cond delay="0"/>
                                  </p:stCondLst>
                                  <p:childTnLst>
                                    <p:set>
                                      <p:cBhvr>
                                        <p:cTn id="189" dur="1" fill="hold">
                                          <p:stCondLst>
                                            <p:cond delay="0"/>
                                          </p:stCondLst>
                                        </p:cTn>
                                        <p:tgtEl>
                                          <p:spTgt spid="27">
                                            <p:txEl>
                                              <p:pRg st="0" end="0"/>
                                            </p:txEl>
                                          </p:spTgt>
                                        </p:tgtEl>
                                        <p:attrNameLst>
                                          <p:attrName>style.visibility</p:attrName>
                                        </p:attrNameLst>
                                      </p:cBhvr>
                                      <p:to>
                                        <p:strVal val="visible"/>
                                      </p:to>
                                    </p:set>
                                    <p:animEffect transition="in" filter="wipe(up)">
                                      <p:cBhvr>
                                        <p:cTn id="190"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animBg="1"/>
      <p:bldP spid="7" grpId="0" uiExpand="1" build="p" animBg="1"/>
      <p:bldP spid="8" grpId="0" uiExpand="1" build="p" animBg="1"/>
      <p:bldP spid="9" grpId="0" uiExpand="1" build="p" animBg="1"/>
      <p:bldP spid="10" grpId="0" uiExpand="1" build="p" animBg="1"/>
      <p:bldP spid="11" grpId="0" uiExpand="1" build="p" animBg="1"/>
      <p:bldP spid="12" grpId="0" uiExpand="1" build="p" animBg="1"/>
      <p:bldP spid="13" grpId="0" uiExpand="1" build="p" animBg="1"/>
      <p:bldP spid="15" grpId="0" uiExpand="1" build="p" animBg="1"/>
      <p:bldP spid="16" grpId="0" uiExpand="1" build="p" animBg="1"/>
      <p:bldP spid="17" grpId="0" uiExpand="1" build="p" animBg="1"/>
      <p:bldP spid="18" grpId="0" uiExpand="1" build="p" animBg="1"/>
      <p:bldP spid="19" grpId="0" uiExpand="1" build="p" animBg="1"/>
      <p:bldP spid="20" grpId="0" uiExpand="1" build="p" animBg="1"/>
      <p:bldP spid="21" grpId="0" uiExpand="1" build="p" animBg="1"/>
      <p:bldP spid="22" grpId="0" uiExpand="1" build="p" animBg="1"/>
      <p:bldP spid="23" grpId="0" uiExpand="1" build="p" animBg="1"/>
      <p:bldP spid="24" grpId="0" uiExpand="1" build="p" animBg="1"/>
      <p:bldP spid="25" grpId="0" uiExpand="1" build="p" animBg="1"/>
      <p:bldP spid="26" grpId="0" uiExpand="1" build="p" animBg="1"/>
      <p:bldP spid="27" grpId="0" uiExpand="1"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Скругленный прямоугольник 3"/>
          <p:cNvSpPr/>
          <p:nvPr/>
        </p:nvSpPr>
        <p:spPr>
          <a:xfrm>
            <a:off x="203041" y="188640"/>
            <a:ext cx="8784976" cy="65041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solidFill>
                <a:schemeClr val="bg1"/>
              </a:solidFill>
            </a:endParaRPr>
          </a:p>
        </p:txBody>
      </p:sp>
      <p:sp>
        <p:nvSpPr>
          <p:cNvPr id="14" name="TextBox 13"/>
          <p:cNvSpPr txBox="1"/>
          <p:nvPr/>
        </p:nvSpPr>
        <p:spPr>
          <a:xfrm>
            <a:off x="-1476672" y="2648778"/>
            <a:ext cx="184731" cy="369332"/>
          </a:xfrm>
          <a:prstGeom prst="rect">
            <a:avLst/>
          </a:prstGeom>
          <a:noFill/>
        </p:spPr>
        <p:txBody>
          <a:bodyPr wrap="none" rtlCol="0">
            <a:spAutoFit/>
          </a:bodyPr>
          <a:lstStyle/>
          <a:p>
            <a:endParaRPr lang="ru-RU" dirty="0"/>
          </a:p>
        </p:txBody>
      </p:sp>
      <p:pic>
        <p:nvPicPr>
          <p:cNvPr id="2053" name="Picture 5"/>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993733" y="2104927"/>
            <a:ext cx="3782211" cy="26715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8" name="TextBox 27"/>
          <p:cNvSpPr txBox="1"/>
          <p:nvPr/>
        </p:nvSpPr>
        <p:spPr>
          <a:xfrm>
            <a:off x="2966799" y="183617"/>
            <a:ext cx="4090030" cy="1446550"/>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4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Oxford Street</a:t>
            </a:r>
          </a:p>
          <a:p>
            <a:pPr algn="ctr"/>
            <a:r>
              <a:rPr lang="en-US" sz="44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London, England</a:t>
            </a:r>
            <a:endParaRPr lang="ru-RU" sz="44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2055" name="Picture 7"/>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603847" y="1810812"/>
            <a:ext cx="4096215" cy="2622041"/>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9" name="TextBox 28"/>
          <p:cNvSpPr txBox="1"/>
          <p:nvPr/>
        </p:nvSpPr>
        <p:spPr>
          <a:xfrm>
            <a:off x="336161" y="4625607"/>
            <a:ext cx="4259368"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000" i="1" dirty="0">
                <a:solidFill>
                  <a:srgbClr val="002060"/>
                </a:solidFill>
              </a:rPr>
              <a:t>Claire will find Oxford Street interesting</a:t>
            </a:r>
          </a:p>
          <a:p>
            <a:pPr algn="ctr"/>
            <a:r>
              <a:rPr lang="en-US" sz="2000" i="1" dirty="0">
                <a:solidFill>
                  <a:srgbClr val="002060"/>
                </a:solidFill>
              </a:rPr>
              <a:t>because she likes fashionable clothes </a:t>
            </a:r>
          </a:p>
          <a:p>
            <a:pPr algn="ctr"/>
            <a:r>
              <a:rPr lang="en-US" sz="2000" i="1" dirty="0">
                <a:solidFill>
                  <a:srgbClr val="002060"/>
                </a:solidFill>
              </a:rPr>
              <a:t>and she can buy some from Debenhams and Selfridge</a:t>
            </a:r>
            <a:endParaRPr lang="ru-RU" sz="2000" i="1" dirty="0">
              <a:solidFill>
                <a:srgbClr val="002060"/>
              </a:solidFill>
            </a:endParaRPr>
          </a:p>
        </p:txBody>
      </p:sp>
      <p:sp>
        <p:nvSpPr>
          <p:cNvPr id="30" name="TextBox 29"/>
          <p:cNvSpPr txBox="1"/>
          <p:nvPr/>
        </p:nvSpPr>
        <p:spPr>
          <a:xfrm>
            <a:off x="4595529" y="5013176"/>
            <a:ext cx="4081664" cy="1323439"/>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pPr algn="ctr"/>
            <a:r>
              <a:rPr lang="en-US" sz="2000" i="1" dirty="0">
                <a:solidFill>
                  <a:srgbClr val="002060"/>
                </a:solidFill>
              </a:rPr>
              <a:t>Stella will find Oxford Street interesting because she enjoys</a:t>
            </a:r>
          </a:p>
          <a:p>
            <a:pPr algn="ctr"/>
            <a:r>
              <a:rPr lang="en-US" sz="2000" i="1" dirty="0">
                <a:solidFill>
                  <a:srgbClr val="002060"/>
                </a:solidFill>
              </a:rPr>
              <a:t>shopping and this street is the most famous shopping street in the world</a:t>
            </a:r>
            <a:endParaRPr lang="ru-RU" sz="2000" i="1" dirty="0">
              <a:solidFill>
                <a:srgbClr val="002060"/>
              </a:solidFill>
            </a:endParaRPr>
          </a:p>
        </p:txBody>
      </p:sp>
    </p:spTree>
    <p:extLst>
      <p:ext uri="{BB962C8B-B14F-4D97-AF65-F5344CB8AC3E}">
        <p14:creationId xmlns:p14="http://schemas.microsoft.com/office/powerpoint/2010/main" val="14757875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3" fill="hold" grpId="0" nodeType="click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heel(3)">
                                      <p:cBhvr>
                                        <p:cTn id="7" dur="2000"/>
                                        <p:tgtEl>
                                          <p:spTgt spid="2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heel(4)">
                                      <p:cBhvr>
                                        <p:cTn id="12" dur="2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animBg="1"/>
      <p:bldP spid="3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Скругленный прямоугольник 3"/>
          <p:cNvSpPr/>
          <p:nvPr/>
        </p:nvSpPr>
        <p:spPr>
          <a:xfrm>
            <a:off x="179512" y="259663"/>
            <a:ext cx="8784976" cy="65041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solidFill>
                <a:schemeClr val="bg1"/>
              </a:solidFill>
            </a:endParaRPr>
          </a:p>
        </p:txBody>
      </p:sp>
      <p:sp>
        <p:nvSpPr>
          <p:cNvPr id="14" name="TextBox 13"/>
          <p:cNvSpPr txBox="1"/>
          <p:nvPr/>
        </p:nvSpPr>
        <p:spPr>
          <a:xfrm>
            <a:off x="-1476672" y="2648778"/>
            <a:ext cx="184731" cy="369332"/>
          </a:xfrm>
          <a:prstGeom prst="rect">
            <a:avLst/>
          </a:prstGeom>
          <a:noFill/>
        </p:spPr>
        <p:txBody>
          <a:bodyPr wrap="none" rtlCol="0">
            <a:spAutoFit/>
          </a:bodyPr>
          <a:lstStyle/>
          <a:p>
            <a:endParaRPr lang="ru-RU" dirty="0"/>
          </a:p>
        </p:txBody>
      </p:sp>
      <p:pic>
        <p:nvPicPr>
          <p:cNvPr id="3075"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4572000" y="3017903"/>
            <a:ext cx="3691458" cy="2765896"/>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6"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884195" y="692696"/>
            <a:ext cx="3969505" cy="2500788"/>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77" name="Picture 5"/>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a:stretch/>
        </p:blipFill>
        <p:spPr bwMode="auto">
          <a:xfrm>
            <a:off x="1187624" y="3122174"/>
            <a:ext cx="2376264" cy="3628092"/>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3924407" y="5734603"/>
            <a:ext cx="4031489" cy="1015663"/>
          </a:xfrm>
          <a:prstGeom prst="rect">
            <a:avLst/>
          </a:prstGeom>
          <a:noFill/>
        </p:spPr>
        <p:txBody>
          <a:bodyPr wrap="none" rtlCol="0">
            <a:spAutoFit/>
          </a:bodyPr>
          <a:lstStyle/>
          <a:p>
            <a:pPr algn="ctr"/>
            <a:r>
              <a:rPr lang="en-US" sz="2000" i="1" dirty="0">
                <a:solidFill>
                  <a:schemeClr val="accent5">
                    <a:lumMod val="50000"/>
                  </a:schemeClr>
                </a:solidFill>
              </a:rPr>
              <a:t>David can find Wall Street interesting</a:t>
            </a:r>
          </a:p>
          <a:p>
            <a:pPr algn="ctr"/>
            <a:r>
              <a:rPr lang="en-US" sz="2000" i="1" dirty="0">
                <a:solidFill>
                  <a:schemeClr val="accent5">
                    <a:lumMod val="50000"/>
                  </a:schemeClr>
                </a:solidFill>
              </a:rPr>
              <a:t>because he is an economist, </a:t>
            </a:r>
          </a:p>
          <a:p>
            <a:pPr algn="ctr"/>
            <a:r>
              <a:rPr lang="en-US" sz="2000" i="1" dirty="0">
                <a:solidFill>
                  <a:schemeClr val="accent5">
                    <a:lumMod val="50000"/>
                  </a:schemeClr>
                </a:solidFill>
              </a:rPr>
              <a:t>he is interested in money</a:t>
            </a:r>
            <a:endParaRPr lang="ru-RU" sz="2000" i="1" dirty="0">
              <a:solidFill>
                <a:schemeClr val="accent5">
                  <a:lumMod val="50000"/>
                </a:schemeClr>
              </a:solidFill>
            </a:endParaRPr>
          </a:p>
        </p:txBody>
      </p:sp>
      <p:sp>
        <p:nvSpPr>
          <p:cNvPr id="6" name="Прямоугольник 5"/>
          <p:cNvSpPr/>
          <p:nvPr/>
        </p:nvSpPr>
        <p:spPr>
          <a:xfrm>
            <a:off x="4788024" y="582019"/>
            <a:ext cx="3605968" cy="1631216"/>
          </a:xfrm>
          <a:prstGeom prst="rect">
            <a:avLst/>
          </a:prstGeom>
        </p:spPr>
        <p:txBody>
          <a:bodyPr wrap="square">
            <a:spAutoFit/>
          </a:bodyPr>
          <a:lstStyle/>
          <a:p>
            <a:pPr algn="ctr"/>
            <a:r>
              <a:rPr lang="en-US" sz="2000" i="1" dirty="0">
                <a:solidFill>
                  <a:schemeClr val="accent5">
                    <a:lumMod val="50000"/>
                  </a:schemeClr>
                </a:solidFill>
              </a:rPr>
              <a:t>Peter will  find Hollywood Boulevard interesting because he’s interested in the movies and there are a lot of film museums in the street</a:t>
            </a:r>
            <a:endParaRPr lang="ru-RU" sz="2000" i="1" dirty="0">
              <a:solidFill>
                <a:schemeClr val="accent5">
                  <a:lumMod val="50000"/>
                </a:schemeClr>
              </a:solidFill>
            </a:endParaRPr>
          </a:p>
        </p:txBody>
      </p:sp>
      <p:sp>
        <p:nvSpPr>
          <p:cNvPr id="11" name="Прямоугольник 10"/>
          <p:cNvSpPr/>
          <p:nvPr/>
        </p:nvSpPr>
        <p:spPr>
          <a:xfrm>
            <a:off x="277458" y="868276"/>
            <a:ext cx="738664" cy="2149627"/>
          </a:xfrm>
          <a:prstGeom prst="rect">
            <a:avLst/>
          </a:prstGeom>
        </p:spPr>
        <p:txBody>
          <a:bodyPr vert="vert270" wrap="none">
            <a:spAutoFit/>
          </a:bodyPr>
          <a:lstStyle/>
          <a:p>
            <a:r>
              <a:rPr lang="en-US" sz="3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Hollywood</a:t>
            </a:r>
            <a:endParaRPr lang="ru-RU" sz="3600" b="1" dirty="0"/>
          </a:p>
        </p:txBody>
      </p:sp>
      <p:sp>
        <p:nvSpPr>
          <p:cNvPr id="13" name="Прямоугольник 12"/>
          <p:cNvSpPr/>
          <p:nvPr/>
        </p:nvSpPr>
        <p:spPr>
          <a:xfrm>
            <a:off x="1475656" y="192881"/>
            <a:ext cx="2432654" cy="707886"/>
          </a:xfrm>
          <a:prstGeom prst="rect">
            <a:avLst/>
          </a:prstGeom>
        </p:spPr>
        <p:txBody>
          <a:bodyPr vert="horz" wrap="none">
            <a:spAutoFit/>
          </a:bodyPr>
          <a:lstStyle/>
          <a:p>
            <a:r>
              <a:rPr lang="en-US" sz="40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Boulevard</a:t>
            </a:r>
            <a:r>
              <a:rPr lang="en-US" sz="28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endParaRPr lang="ru-RU" sz="2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6" name="TextBox 15"/>
          <p:cNvSpPr txBox="1"/>
          <p:nvPr/>
        </p:nvSpPr>
        <p:spPr>
          <a:xfrm>
            <a:off x="5940152" y="2206663"/>
            <a:ext cx="1057854" cy="646331"/>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Wall</a:t>
            </a:r>
            <a:endParaRPr lang="ru-RU" sz="3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17" name="TextBox 16"/>
          <p:cNvSpPr txBox="1"/>
          <p:nvPr/>
        </p:nvSpPr>
        <p:spPr>
          <a:xfrm>
            <a:off x="8193491" y="2859185"/>
            <a:ext cx="738664" cy="1250983"/>
          </a:xfrm>
          <a:prstGeom prst="rect">
            <a:avLst/>
          </a:prstGeom>
          <a:noFill/>
        </p:spPr>
        <p:txBody>
          <a:bodyPr vert="vert"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Street</a:t>
            </a:r>
            <a:endParaRPr lang="ru-RU" sz="36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11689645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heel(4)">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4)">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endParaRPr lang="ru-RU" dirty="0"/>
          </a:p>
        </p:txBody>
      </p:sp>
      <p:sp>
        <p:nvSpPr>
          <p:cNvPr id="3" name="Подзаголовок 2"/>
          <p:cNvSpPr>
            <a:spLocks noGrp="1"/>
          </p:cNvSpPr>
          <p:nvPr>
            <p:ph type="subTitle" idx="1"/>
          </p:nvPr>
        </p:nvSpPr>
        <p:spPr/>
        <p:txBody>
          <a:bodyPr/>
          <a:lstStyle/>
          <a:p>
            <a:endParaRPr lang="ru-RU"/>
          </a:p>
        </p:txBody>
      </p:sp>
      <p:sp>
        <p:nvSpPr>
          <p:cNvPr id="4" name="Скругленный прямоугольник 3"/>
          <p:cNvSpPr/>
          <p:nvPr/>
        </p:nvSpPr>
        <p:spPr>
          <a:xfrm>
            <a:off x="181202" y="170449"/>
            <a:ext cx="8784976" cy="6504125"/>
          </a:xfrm>
          <a:prstGeom prst="round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ru-RU" dirty="0">
              <a:solidFill>
                <a:srgbClr val="002060"/>
              </a:solidFill>
            </a:endParaRPr>
          </a:p>
        </p:txBody>
      </p:sp>
      <p:sp>
        <p:nvSpPr>
          <p:cNvPr id="14" name="TextBox 13"/>
          <p:cNvSpPr txBox="1"/>
          <p:nvPr/>
        </p:nvSpPr>
        <p:spPr>
          <a:xfrm>
            <a:off x="-1476672" y="2648778"/>
            <a:ext cx="184731" cy="369332"/>
          </a:xfrm>
          <a:prstGeom prst="rect">
            <a:avLst/>
          </a:prstGeom>
          <a:noFill/>
        </p:spPr>
        <p:txBody>
          <a:bodyPr wrap="none" rtlCol="0">
            <a:spAutoFit/>
          </a:bodyPr>
          <a:lstStyle/>
          <a:p>
            <a:endParaRPr lang="ru-RU" dirty="0"/>
          </a:p>
        </p:txBody>
      </p:sp>
      <p:sp>
        <p:nvSpPr>
          <p:cNvPr id="5" name="TextBox 4"/>
          <p:cNvSpPr txBox="1"/>
          <p:nvPr/>
        </p:nvSpPr>
        <p:spPr>
          <a:xfrm>
            <a:off x="1835696" y="332656"/>
            <a:ext cx="5754781" cy="1107996"/>
          </a:xfrm>
          <a:prstGeom prst="rect">
            <a:avLst/>
          </a:prstGeom>
          <a:noFill/>
        </p:spPr>
        <p:txBody>
          <a:bodyPr wrap="non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Moscow - </a:t>
            </a:r>
            <a:r>
              <a:rPr lang="en-US" sz="6600" b="1" i="1" dirty="0" err="1">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Arbat</a:t>
            </a:r>
            <a:endParaRPr lang="ru-RU" sz="6600" b="1" i="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8" name="Табличка 7"/>
          <p:cNvSpPr/>
          <p:nvPr/>
        </p:nvSpPr>
        <p:spPr>
          <a:xfrm>
            <a:off x="4189958" y="1431921"/>
            <a:ext cx="4630513" cy="5047291"/>
          </a:xfrm>
          <a:prstGeom prst="plaque">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sz="2000" b="1" i="1" dirty="0" err="1">
                <a:solidFill>
                  <a:srgbClr val="002060"/>
                </a:solidFill>
              </a:rPr>
              <a:t>Arbat</a:t>
            </a:r>
            <a:r>
              <a:rPr lang="en-US" sz="2000" b="1" i="1" dirty="0">
                <a:solidFill>
                  <a:srgbClr val="002060"/>
                </a:solidFill>
              </a:rPr>
              <a:t> is in the heart of Moscow. It is the most famous street of the city and, as Russian people say, the most beautiful street in the world. There are large sidewalks and many old historic buildings along the streets. There are also many street cafes, shops, theatres and restaurants there. In </a:t>
            </a:r>
            <a:r>
              <a:rPr lang="en-US" sz="2000" b="1" i="1" dirty="0" err="1">
                <a:solidFill>
                  <a:srgbClr val="002060"/>
                </a:solidFill>
              </a:rPr>
              <a:t>Arbat</a:t>
            </a:r>
            <a:r>
              <a:rPr lang="en-US" sz="2000" b="1" i="1" dirty="0">
                <a:solidFill>
                  <a:srgbClr val="002060"/>
                </a:solidFill>
              </a:rPr>
              <a:t> you can do the shopping, go to the theatre or just enjoy yourselves       walking around.</a:t>
            </a:r>
            <a:endParaRPr lang="ru-RU" sz="2000" b="1" i="1" dirty="0">
              <a:solidFill>
                <a:srgbClr val="002060"/>
              </a:solidFill>
            </a:endParaRPr>
          </a:p>
        </p:txBody>
      </p:sp>
      <p:pic>
        <p:nvPicPr>
          <p:cNvPr id="1027"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266156" y="3955565"/>
            <a:ext cx="3759968" cy="22124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48990" y="1575695"/>
            <a:ext cx="3787352" cy="214616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34779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p:val>
                                            <p:fltVal val="0"/>
                                          </p:val>
                                        </p:tav>
                                        <p:tav tm="100000">
                                          <p:val>
                                            <p:strVal val="#ppt_w"/>
                                          </p:val>
                                        </p:tav>
                                      </p:tavLst>
                                    </p:anim>
                                    <p:anim calcmode="lin" valueType="num">
                                      <p:cBhvr>
                                        <p:cTn id="8" dur="5000" fill="hold"/>
                                        <p:tgtEl>
                                          <p:spTgt spid="8"/>
                                        </p:tgtEl>
                                        <p:attrNameLst>
                                          <p:attrName>ppt_h</p:attrName>
                                        </p:attrNameLst>
                                      </p:cBhvr>
                                      <p:tavLst>
                                        <p:tav tm="0">
                                          <p:val>
                                            <p:fltVal val="0"/>
                                          </p:val>
                                        </p:tav>
                                        <p:tav tm="100000">
                                          <p:val>
                                            <p:strVal val="#ppt_h"/>
                                          </p:val>
                                        </p:tav>
                                      </p:tavLst>
                                    </p:anim>
                                    <p:animEffect transition="in" filter="fade">
                                      <p:cBhvr>
                                        <p:cTn id="9" dur="5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28596" y="1340782"/>
          <a:ext cx="8229600" cy="5477261"/>
        </p:xfrm>
        <a:graphic>
          <a:graphicData uri="http://schemas.openxmlformats.org/drawingml/2006/table">
            <a:tbl>
              <a:tblPr firstRow="1" bandRow="1">
                <a:tableStyleId>{5C22544A-7EE6-4342-B048-85BDC9FD1C3A}</a:tableStyleId>
              </a:tblPr>
              <a:tblGrid>
                <a:gridCol w="2057400">
                  <a:extLst>
                    <a:ext uri="{9D8B030D-6E8A-4147-A177-3AD203B41FA5}">
                      <a16:colId xmlns:a16="http://schemas.microsoft.com/office/drawing/2014/main" xmlns="" val="20000"/>
                    </a:ext>
                  </a:extLst>
                </a:gridCol>
                <a:gridCol w="2057400">
                  <a:extLst>
                    <a:ext uri="{9D8B030D-6E8A-4147-A177-3AD203B41FA5}">
                      <a16:colId xmlns:a16="http://schemas.microsoft.com/office/drawing/2014/main" xmlns="" val="20001"/>
                    </a:ext>
                  </a:extLst>
                </a:gridCol>
                <a:gridCol w="2057400">
                  <a:extLst>
                    <a:ext uri="{9D8B030D-6E8A-4147-A177-3AD203B41FA5}">
                      <a16:colId xmlns:a16="http://schemas.microsoft.com/office/drawing/2014/main" xmlns="" val="20002"/>
                    </a:ext>
                  </a:extLst>
                </a:gridCol>
                <a:gridCol w="2057400">
                  <a:extLst>
                    <a:ext uri="{9D8B030D-6E8A-4147-A177-3AD203B41FA5}">
                      <a16:colId xmlns:a16="http://schemas.microsoft.com/office/drawing/2014/main" xmlns="" val="20003"/>
                    </a:ext>
                  </a:extLst>
                </a:gridCol>
              </a:tblGrid>
              <a:tr h="613719">
                <a:tc>
                  <a:txBody>
                    <a:bodyPr/>
                    <a:lstStyle/>
                    <a:p>
                      <a:pPr algn="ctr">
                        <a:lnSpc>
                          <a:spcPct val="107000"/>
                        </a:lnSpc>
                        <a:spcAft>
                          <a:spcPts val="0"/>
                        </a:spcAft>
                        <a:tabLst>
                          <a:tab pos="90170" algn="l"/>
                        </a:tabLst>
                      </a:pPr>
                      <a:r>
                        <a:rPr lang="en-US" sz="2400" b="1" kern="0" dirty="0">
                          <a:latin typeface="Times New Roman" pitchFamily="18" charset="0"/>
                          <a:ea typeface="Times New Roman"/>
                          <a:cs typeface="Times New Roman" pitchFamily="18" charset="0"/>
                        </a:rPr>
                        <a:t>Letter</a:t>
                      </a:r>
                      <a:endParaRPr lang="ru-RU" sz="2400" b="1" kern="0" dirty="0">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400" b="1" kern="0" dirty="0">
                          <a:latin typeface="Times New Roman" pitchFamily="18" charset="0"/>
                          <a:ea typeface="Times New Roman"/>
                          <a:cs typeface="Times New Roman" pitchFamily="18" charset="0"/>
                        </a:rPr>
                        <a:t>Phonetic Equivalent</a:t>
                      </a:r>
                      <a:endParaRPr lang="ru-RU" sz="2400" b="1" kern="0" dirty="0">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800"/>
                        </a:spcAft>
                        <a:tabLst>
                          <a:tab pos="90170" algn="l"/>
                        </a:tabLst>
                      </a:pPr>
                      <a:r>
                        <a:rPr lang="en-US" sz="2400" b="1" dirty="0">
                          <a:latin typeface="Times New Roman" pitchFamily="18" charset="0"/>
                          <a:ea typeface="Calibri"/>
                          <a:cs typeface="Times New Roman" pitchFamily="18" charset="0"/>
                        </a:rPr>
                        <a:t>Letter</a:t>
                      </a:r>
                      <a:endParaRPr lang="ru-RU" sz="2400" dirty="0">
                        <a:latin typeface="Times New Roman" pitchFamily="18" charset="0"/>
                        <a:ea typeface="Calibri"/>
                        <a:cs typeface="Times New Roman" pitchFamily="18" charset="0"/>
                      </a:endParaRPr>
                    </a:p>
                  </a:txBody>
                  <a:tcPr marL="68580" marR="68580" marT="0" marB="0"/>
                </a:tc>
                <a:tc>
                  <a:txBody>
                    <a:bodyPr/>
                    <a:lstStyle/>
                    <a:p>
                      <a:pPr algn="ctr">
                        <a:lnSpc>
                          <a:spcPct val="107000"/>
                        </a:lnSpc>
                        <a:spcAft>
                          <a:spcPts val="800"/>
                        </a:spcAft>
                        <a:tabLst>
                          <a:tab pos="90170" algn="l"/>
                        </a:tabLst>
                      </a:pPr>
                      <a:r>
                        <a:rPr lang="en-US" sz="2400" b="1" dirty="0">
                          <a:latin typeface="Times New Roman" pitchFamily="18" charset="0"/>
                          <a:ea typeface="Calibri"/>
                          <a:cs typeface="Times New Roman" pitchFamily="18" charset="0"/>
                        </a:rPr>
                        <a:t>Phonetic Equivalent</a:t>
                      </a:r>
                      <a:endParaRPr lang="ru-RU" sz="2400" dirty="0">
                        <a:latin typeface="Times New Roman" pitchFamily="18" charset="0"/>
                        <a:ea typeface="Calibri"/>
                        <a:cs typeface="Times New Roman" pitchFamily="18" charset="0"/>
                      </a:endParaRPr>
                    </a:p>
                  </a:txBody>
                  <a:tcPr marL="68580" marR="68580" marT="0" marB="0"/>
                </a:tc>
                <a:extLst>
                  <a:ext uri="{0D108BD9-81ED-4DB2-BD59-A6C34878D82A}">
                    <a16:rowId xmlns:a16="http://schemas.microsoft.com/office/drawing/2014/main" xmlns="" val="10000"/>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A</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Alfa</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N</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November</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1"/>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B</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Bravo</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O</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Oscar</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2"/>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C</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Charlie</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P</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Papa</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3"/>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D</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Delta</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Q</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Quebec</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4"/>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E</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Echo</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R</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marR="290830"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Romeo</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5"/>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F</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Foxtrot</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S</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Sierra</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6"/>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G</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Golf</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T</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Tango</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7"/>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H</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Hotel</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U</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Uniform</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8"/>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I</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India</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V</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Victor</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09"/>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J</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Juliet</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W</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Whiskey</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10"/>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K</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Kilo</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X</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X-ray</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11"/>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L</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rgbClr val="002060"/>
                          </a:solidFill>
                          <a:latin typeface="Times New Roman" pitchFamily="18" charset="0"/>
                          <a:ea typeface="Times New Roman"/>
                          <a:cs typeface="Times New Roman" pitchFamily="18" charset="0"/>
                        </a:rPr>
                        <a:t>Lima</a:t>
                      </a:r>
                      <a:endParaRPr lang="ru-RU" sz="2000" b="1" kern="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Y</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Yankee</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12"/>
                  </a:ext>
                </a:extLst>
              </a:tr>
              <a:tr h="361120">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M</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rgbClr val="002060"/>
                          </a:solidFill>
                          <a:latin typeface="Times New Roman" pitchFamily="18" charset="0"/>
                          <a:ea typeface="Times New Roman"/>
                          <a:cs typeface="Times New Roman" pitchFamily="18" charset="0"/>
                        </a:rPr>
                        <a:t>Mike</a:t>
                      </a:r>
                      <a:endParaRPr lang="ru-RU" sz="2000" b="1" kern="0" dirty="0">
                        <a:solidFill>
                          <a:srgbClr val="002060"/>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a:solidFill>
                            <a:schemeClr val="accent2">
                              <a:lumMod val="50000"/>
                            </a:schemeClr>
                          </a:solidFill>
                          <a:latin typeface="Times New Roman" pitchFamily="18" charset="0"/>
                          <a:ea typeface="Times New Roman"/>
                          <a:cs typeface="Times New Roman" pitchFamily="18" charset="0"/>
                        </a:rPr>
                        <a:t>Z</a:t>
                      </a:r>
                      <a:endParaRPr lang="ru-RU" sz="2000" b="1" kern="0">
                        <a:solidFill>
                          <a:schemeClr val="accent2">
                            <a:lumMod val="50000"/>
                          </a:schemeClr>
                        </a:solidFill>
                        <a:latin typeface="Times New Roman" pitchFamily="18" charset="0"/>
                        <a:ea typeface="Times New Roman"/>
                        <a:cs typeface="Times New Roman" pitchFamily="18" charset="0"/>
                      </a:endParaRPr>
                    </a:p>
                  </a:txBody>
                  <a:tcPr marL="68580" marR="68580" marT="0" marB="0"/>
                </a:tc>
                <a:tc>
                  <a:txBody>
                    <a:bodyPr/>
                    <a:lstStyle/>
                    <a:p>
                      <a:pPr algn="ctr">
                        <a:lnSpc>
                          <a:spcPct val="107000"/>
                        </a:lnSpc>
                        <a:spcAft>
                          <a:spcPts val="0"/>
                        </a:spcAft>
                        <a:tabLst>
                          <a:tab pos="90170" algn="l"/>
                        </a:tabLst>
                      </a:pPr>
                      <a:r>
                        <a:rPr lang="en-US" sz="2000" b="1" kern="0" dirty="0">
                          <a:solidFill>
                            <a:schemeClr val="accent2">
                              <a:lumMod val="50000"/>
                            </a:schemeClr>
                          </a:solidFill>
                          <a:latin typeface="Times New Roman" pitchFamily="18" charset="0"/>
                          <a:ea typeface="Times New Roman"/>
                          <a:cs typeface="Times New Roman" pitchFamily="18" charset="0"/>
                        </a:rPr>
                        <a:t>Zulu</a:t>
                      </a:r>
                      <a:endParaRPr lang="ru-RU" sz="2000" b="1" kern="0" dirty="0">
                        <a:solidFill>
                          <a:schemeClr val="accent2">
                            <a:lumMod val="50000"/>
                          </a:schemeClr>
                        </a:solidFill>
                        <a:latin typeface="Times New Roman" pitchFamily="18" charset="0"/>
                        <a:ea typeface="Times New Roman"/>
                        <a:cs typeface="Times New Roman" pitchFamily="18" charset="0"/>
                      </a:endParaRPr>
                    </a:p>
                  </a:txBody>
                  <a:tcPr marL="68580" marR="68580" marT="0" marB="0"/>
                </a:tc>
                <a:extLst>
                  <a:ext uri="{0D108BD9-81ED-4DB2-BD59-A6C34878D82A}">
                    <a16:rowId xmlns:a16="http://schemas.microsoft.com/office/drawing/2014/main" xmlns="" val="10013"/>
                  </a:ext>
                </a:extLst>
              </a:tr>
            </a:tbl>
          </a:graphicData>
        </a:graphic>
      </p:graphicFrame>
      <p:sp>
        <p:nvSpPr>
          <p:cNvPr id="5" name="Заголовок 1"/>
          <p:cNvSpPr txBox="1">
            <a:spLocks/>
          </p:cNvSpPr>
          <p:nvPr/>
        </p:nvSpPr>
        <p:spPr>
          <a:xfrm>
            <a:off x="357158" y="0"/>
            <a:ext cx="8186766" cy="1368388"/>
          </a:xfrm>
          <a:prstGeom prst="rect">
            <a:avLst/>
          </a:prstGeom>
          <a:solidFill>
            <a:schemeClr val="accent6">
              <a:lumMod val="20000"/>
              <a:lumOff val="80000"/>
            </a:schemeClr>
          </a:solidFill>
        </p:spPr>
        <p:txBody>
          <a:bodyPr vert="horz" lIns="91440" tIns="45720" rIns="91440" bIns="45720" rtlCol="0" anchor="ctr">
            <a:noAutofit/>
          </a:bodyPr>
          <a:lstStyle/>
          <a:p>
            <a:pPr algn="ctr">
              <a:spcBef>
                <a:spcPct val="0"/>
              </a:spcBef>
            </a:pPr>
            <a:endParaRPr lang="en-US" sz="3600" b="1" dirty="0">
              <a:solidFill>
                <a:prstClr val="black"/>
              </a:solidFill>
            </a:endParaRPr>
          </a:p>
          <a:p>
            <a:pPr algn="ctr">
              <a:spcBef>
                <a:spcPct val="0"/>
              </a:spcBef>
            </a:pPr>
            <a:r>
              <a:rPr lang="en-US" sz="3600" b="1" dirty="0">
                <a:solidFill>
                  <a:srgbClr val="FF0000"/>
                </a:solidFill>
              </a:rPr>
              <a:t>The Phonetic Alphabet:</a:t>
            </a:r>
          </a:p>
          <a:p>
            <a:pPr algn="ctr">
              <a:spcBef>
                <a:spcPct val="0"/>
              </a:spcBef>
            </a:pPr>
            <a:r>
              <a:rPr lang="en-US" sz="3600" b="1" i="1" dirty="0">
                <a:solidFill>
                  <a:srgbClr val="C00000"/>
                </a:solidFill>
              </a:rPr>
              <a:t> listen and repeat.</a:t>
            </a:r>
            <a:r>
              <a:rPr lang="ru-RU" sz="3600" dirty="0">
                <a:solidFill>
                  <a:srgbClr val="FF0000"/>
                </a:solidFill>
              </a:rPr>
              <a:t/>
            </a:r>
            <a:br>
              <a:rPr lang="ru-RU" sz="3600" dirty="0">
                <a:solidFill>
                  <a:srgbClr val="FF0000"/>
                </a:solidFill>
              </a:rPr>
            </a:br>
            <a:endParaRPr lang="ru-RU" sz="3600" b="1" dirty="0">
              <a:solidFill>
                <a:srgbClr val="FF0000"/>
              </a:solidFill>
            </a:endParaRPr>
          </a:p>
        </p:txBody>
      </p:sp>
    </p:spTree>
    <p:extLst>
      <p:ext uri="{BB962C8B-B14F-4D97-AF65-F5344CB8AC3E}">
        <p14:creationId xmlns:p14="http://schemas.microsoft.com/office/powerpoint/2010/main" val="8569585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423988" y="2540000"/>
            <a:ext cx="7720012" cy="3292475"/>
          </a:xfrm>
          <a:prstGeom prst="rect">
            <a:avLst/>
          </a:prstGeom>
          <a:noFill/>
        </p:spPr>
        <p:txBody>
          <a:bodyPr>
            <a:spAutoFit/>
          </a:bodyPr>
          <a:lstStyle/>
          <a:p>
            <a:pPr marL="571500" indent="-571500">
              <a:buFont typeface="Arial" panose="020B0604020202020204" pitchFamily="34" charset="0"/>
              <a:buChar char="•"/>
              <a:defRPr/>
            </a:pPr>
            <a:r>
              <a:rPr lang="en-US" sz="3600" b="1" dirty="0">
                <a:solidFill>
                  <a:srgbClr val="002060"/>
                </a:solidFill>
                <a:latin typeface="Comic Sans MS" panose="030F0702030302020204" pitchFamily="66" charset="0"/>
                <a:cs typeface="Times New Roman" pitchFamily="18" charset="0"/>
              </a:rPr>
              <a:t>I  know…</a:t>
            </a:r>
          </a:p>
          <a:p>
            <a:pPr marL="571500" indent="-571500">
              <a:buFont typeface="Arial" panose="020B0604020202020204" pitchFamily="34" charset="0"/>
              <a:buChar char="•"/>
              <a:defRPr/>
            </a:pPr>
            <a:r>
              <a:rPr lang="en-US" sz="3600" b="1" dirty="0">
                <a:solidFill>
                  <a:srgbClr val="002060"/>
                </a:solidFill>
                <a:latin typeface="Comic Sans MS" panose="030F0702030302020204" pitchFamily="66" charset="0"/>
                <a:cs typeface="Times New Roman" pitchFamily="18" charset="0"/>
              </a:rPr>
              <a:t>Now I can…</a:t>
            </a:r>
          </a:p>
          <a:p>
            <a:pPr marL="571500" indent="-571500">
              <a:buFont typeface="Arial" panose="020B0604020202020204" pitchFamily="34" charset="0"/>
              <a:buChar char="•"/>
              <a:defRPr/>
            </a:pPr>
            <a:r>
              <a:rPr lang="en-US" sz="3600" b="1" dirty="0">
                <a:solidFill>
                  <a:srgbClr val="002060"/>
                </a:solidFill>
                <a:latin typeface="Comic Sans MS" panose="030F0702030302020204" pitchFamily="66" charset="0"/>
                <a:cs typeface="Times New Roman" pitchFamily="18" charset="0"/>
              </a:rPr>
              <a:t>It was interesting to…(V)</a:t>
            </a:r>
          </a:p>
          <a:p>
            <a:pPr marL="571500" indent="-571500">
              <a:buFont typeface="Arial" panose="020B0604020202020204" pitchFamily="34" charset="0"/>
              <a:buChar char="•"/>
              <a:defRPr/>
            </a:pPr>
            <a:r>
              <a:rPr lang="en-US" sz="3600" b="1" dirty="0">
                <a:solidFill>
                  <a:srgbClr val="002060"/>
                </a:solidFill>
                <a:latin typeface="Comic Sans MS" panose="030F0702030302020204" pitchFamily="66" charset="0"/>
                <a:cs typeface="Times New Roman" pitchFamily="18" charset="0"/>
              </a:rPr>
              <a:t>It was difficult to…(V)</a:t>
            </a:r>
          </a:p>
          <a:p>
            <a:pPr marL="571500" indent="-571500">
              <a:buFont typeface="Arial" panose="020B0604020202020204" pitchFamily="34" charset="0"/>
              <a:buChar char="•"/>
              <a:defRPr/>
            </a:pPr>
            <a:r>
              <a:rPr lang="en-US" sz="3600" b="1" dirty="0">
                <a:solidFill>
                  <a:srgbClr val="002060"/>
                </a:solidFill>
                <a:latin typeface="Comic Sans MS" panose="030F0702030302020204" pitchFamily="66" charset="0"/>
                <a:cs typeface="Times New Roman" pitchFamily="18" charset="0"/>
              </a:rPr>
              <a:t>I was good at…(</a:t>
            </a:r>
            <a:r>
              <a:rPr lang="en-US" sz="3600" b="1" dirty="0" err="1">
                <a:solidFill>
                  <a:srgbClr val="002060"/>
                </a:solidFill>
                <a:latin typeface="Comic Sans MS" panose="030F0702030302020204" pitchFamily="66" charset="0"/>
                <a:cs typeface="Times New Roman" pitchFamily="18" charset="0"/>
              </a:rPr>
              <a:t>Ving</a:t>
            </a:r>
            <a:r>
              <a:rPr lang="en-US" sz="3600" b="1" dirty="0">
                <a:solidFill>
                  <a:srgbClr val="002060"/>
                </a:solidFill>
                <a:latin typeface="Comic Sans MS" panose="030F0702030302020204" pitchFamily="66" charset="0"/>
                <a:cs typeface="Times New Roman" pitchFamily="18" charset="0"/>
              </a:rPr>
              <a:t>)</a:t>
            </a:r>
          </a:p>
          <a:p>
            <a:pPr marL="514350" indent="-514350">
              <a:buFont typeface="Arial" pitchFamily="34" charset="0"/>
              <a:buChar char="•"/>
              <a:defRPr/>
            </a:pPr>
            <a:endParaRPr lang="ru-RU" sz="2800" dirty="0">
              <a:solidFill>
                <a:prstClr val="black"/>
              </a:solidFill>
              <a:latin typeface="Comic Sans MS" panose="030F0702030302020204" pitchFamily="66" charset="0"/>
              <a:cs typeface="Arial" charset="0"/>
            </a:endParaRPr>
          </a:p>
        </p:txBody>
      </p:sp>
      <p:pic>
        <p:nvPicPr>
          <p:cNvPr id="71683" name="Picture 2" descr="http://detsad395.ru/wp-content/uploads/Fotolia_46717012_XS-300x207.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5148263" y="188913"/>
            <a:ext cx="3406775" cy="2351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38060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AutoShape 5" descr="https://www.orderstart.com/category_images/12886.jpg"/>
          <p:cNvSpPr>
            <a:spLocks noChangeAspect="1" noChangeArrowheads="1"/>
          </p:cNvSpPr>
          <p:nvPr/>
        </p:nvSpPr>
        <p:spPr bwMode="auto">
          <a:xfrm>
            <a:off x="149225" y="-144463"/>
            <a:ext cx="304800" cy="3048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eaLnBrk="1" fontAlgn="base" hangingPunct="1">
              <a:spcBef>
                <a:spcPct val="0"/>
              </a:spcBef>
              <a:spcAft>
                <a:spcPct val="0"/>
              </a:spcAft>
              <a:buFontTx/>
              <a:buNone/>
            </a:pPr>
            <a:endParaRPr lang="ru-RU" altLang="ru-RU" sz="1800">
              <a:solidFill>
                <a:srgbClr val="FFFFFF"/>
              </a:solidFill>
              <a:latin typeface="Arial" charset="0"/>
              <a:cs typeface="Arial" charset="0"/>
            </a:endParaRPr>
          </a:p>
        </p:txBody>
      </p:sp>
      <p:sp>
        <p:nvSpPr>
          <p:cNvPr id="3" name="Прямоугольник 2"/>
          <p:cNvSpPr/>
          <p:nvPr/>
        </p:nvSpPr>
        <p:spPr>
          <a:xfrm>
            <a:off x="268288" y="692150"/>
            <a:ext cx="8424862" cy="2862322"/>
          </a:xfrm>
          <a:prstGeom prst="rect">
            <a:avLst/>
          </a:prstGeom>
        </p:spPr>
        <p:txBody>
          <a:bodyPr>
            <a:spAutoFit/>
          </a:bodyPr>
          <a:lstStyle/>
          <a:p>
            <a:pPr algn="ctr">
              <a:defRPr/>
            </a:pPr>
            <a:r>
              <a:rPr lang="en-US" altLang="ru-RU" sz="6000" b="1" u="sng" kern="0" dirty="0">
                <a:solidFill>
                  <a:srgbClr val="0070C0"/>
                </a:solidFill>
                <a:latin typeface="Comic Sans MS" panose="030F0702030302020204" pitchFamily="66" charset="0"/>
                <a:cs typeface="Arial" charset="0"/>
              </a:rPr>
              <a:t>HOMEWORK</a:t>
            </a:r>
            <a:r>
              <a:rPr lang="en-US" altLang="ru-RU" sz="6000" b="1" kern="0" dirty="0">
                <a:solidFill>
                  <a:srgbClr val="0070C0"/>
                </a:solidFill>
                <a:latin typeface="Comic Sans MS" panose="030F0702030302020204" pitchFamily="66" charset="0"/>
                <a:cs typeface="Arial" charset="0"/>
              </a:rPr>
              <a:t/>
            </a:r>
            <a:br>
              <a:rPr lang="en-US" altLang="ru-RU" sz="6000" b="1" kern="0" dirty="0">
                <a:solidFill>
                  <a:srgbClr val="0070C0"/>
                </a:solidFill>
                <a:latin typeface="Comic Sans MS" panose="030F0702030302020204" pitchFamily="66" charset="0"/>
                <a:cs typeface="Arial" charset="0"/>
              </a:rPr>
            </a:br>
            <a:r>
              <a:rPr lang="en-US" altLang="ru-RU" sz="6000" b="1" kern="0" dirty="0">
                <a:solidFill>
                  <a:srgbClr val="0070C0"/>
                </a:solidFill>
                <a:latin typeface="Comic Sans MS" panose="030F0702030302020204" pitchFamily="66" charset="0"/>
                <a:cs typeface="Arial" charset="0"/>
              </a:rPr>
              <a:t/>
            </a:r>
            <a:br>
              <a:rPr lang="en-US" altLang="ru-RU" sz="6000" b="1" kern="0" dirty="0">
                <a:solidFill>
                  <a:srgbClr val="0070C0"/>
                </a:solidFill>
                <a:latin typeface="Comic Sans MS" panose="030F0702030302020204" pitchFamily="66" charset="0"/>
                <a:cs typeface="Arial" charset="0"/>
              </a:rPr>
            </a:br>
            <a:r>
              <a:rPr lang="en-US" altLang="ru-RU" sz="6000" b="1" kern="0" dirty="0">
                <a:solidFill>
                  <a:srgbClr val="0070C0"/>
                </a:solidFill>
                <a:latin typeface="Comic Sans MS" panose="030F0702030302020204" pitchFamily="66" charset="0"/>
                <a:cs typeface="Arial" charset="0"/>
              </a:rPr>
              <a:t>Ex.3 </a:t>
            </a:r>
            <a:r>
              <a:rPr lang="en-US" altLang="ru-RU" sz="6000" b="1" kern="0" dirty="0" smtClean="0">
                <a:solidFill>
                  <a:srgbClr val="0070C0"/>
                </a:solidFill>
                <a:latin typeface="Comic Sans MS" panose="030F0702030302020204" pitchFamily="66" charset="0"/>
                <a:cs typeface="Arial" charset="0"/>
              </a:rPr>
              <a:t>p.2</a:t>
            </a:r>
            <a:r>
              <a:rPr lang="ru-RU" altLang="ru-RU" sz="6000" b="1" kern="0" dirty="0" smtClean="0">
                <a:solidFill>
                  <a:srgbClr val="0070C0"/>
                </a:solidFill>
                <a:latin typeface="Comic Sans MS" panose="030F0702030302020204" pitchFamily="66" charset="0"/>
                <a:cs typeface="Arial" charset="0"/>
              </a:rPr>
              <a:t>1</a:t>
            </a:r>
            <a:r>
              <a:rPr lang="en-US" altLang="ru-RU" sz="6000" b="1" kern="0" dirty="0" smtClean="0">
                <a:solidFill>
                  <a:srgbClr val="0070C0"/>
                </a:solidFill>
                <a:latin typeface="Comic Sans MS" panose="030F0702030302020204" pitchFamily="66" charset="0"/>
                <a:cs typeface="Arial" charset="0"/>
              </a:rPr>
              <a:t> SB</a:t>
            </a:r>
            <a:endParaRPr lang="ru-RU" kern="0" dirty="0">
              <a:solidFill>
                <a:srgbClr val="0070C0"/>
              </a:solidFill>
              <a:latin typeface="Arial" charset="0"/>
              <a:cs typeface="Arial" charset="0"/>
            </a:endParaRPr>
          </a:p>
        </p:txBody>
      </p:sp>
    </p:spTree>
    <p:extLst>
      <p:ext uri="{BB962C8B-B14F-4D97-AF65-F5344CB8AC3E}">
        <p14:creationId xmlns:p14="http://schemas.microsoft.com/office/powerpoint/2010/main" val="368821414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4_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737</TotalTime>
  <Words>296</Words>
  <Application>Microsoft Office PowerPoint</Application>
  <PresentationFormat>Экран (4:3)</PresentationFormat>
  <Paragraphs>107</Paragraphs>
  <Slides>8</Slides>
  <Notes>0</Notes>
  <HiddenSlides>0</HiddenSlides>
  <MMClips>0</MMClips>
  <ScaleCrop>false</ScaleCrop>
  <HeadingPairs>
    <vt:vector size="4" baseType="variant">
      <vt:variant>
        <vt:lpstr>Тема</vt:lpstr>
      </vt:variant>
      <vt:variant>
        <vt:i4>4</vt:i4>
      </vt:variant>
      <vt:variant>
        <vt:lpstr>Заголовки слайдов</vt:lpstr>
      </vt:variant>
      <vt:variant>
        <vt:i4>8</vt:i4>
      </vt:variant>
    </vt:vector>
  </HeadingPairs>
  <TitlesOfParts>
    <vt:vector size="12" baseType="lpstr">
      <vt:lpstr>Тема Office</vt:lpstr>
      <vt:lpstr>Office Theme</vt:lpstr>
      <vt:lpstr>3_Тема Office</vt:lpstr>
      <vt:lpstr>4_Тема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Z-Service 958-34-10</dc:creator>
  <cp:lastModifiedBy>Селюнина Анна Александровна</cp:lastModifiedBy>
  <cp:revision>47</cp:revision>
  <dcterms:created xsi:type="dcterms:W3CDTF">2014-07-28T05:18:43Z</dcterms:created>
  <dcterms:modified xsi:type="dcterms:W3CDTF">2021-06-08T12:16:23Z</dcterms:modified>
</cp:coreProperties>
</file>