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  <p:sldId id="266" r:id="rId5"/>
    <p:sldId id="269" r:id="rId6"/>
    <p:sldId id="270" r:id="rId7"/>
    <p:sldId id="265" r:id="rId8"/>
    <p:sldId id="260" r:id="rId9"/>
    <p:sldId id="261" r:id="rId10"/>
    <p:sldId id="271" r:id="rId11"/>
    <p:sldId id="264" r:id="rId12"/>
    <p:sldId id="272" r:id="rId13"/>
    <p:sldId id="273" r:id="rId14"/>
    <p:sldId id="257" r:id="rId15"/>
    <p:sldId id="263" r:id="rId16"/>
    <p:sldId id="258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9-019-1-Okolo-30000-vidov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428604"/>
            <a:ext cx="7882497" cy="5911873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4714884"/>
            <a:ext cx="7786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Строение плавников – основание плавника поддерживает гомолог плечевой кости, а дальше лучи( соответствуют кисти)</a:t>
            </a:r>
            <a:endParaRPr lang="ru-RU" dirty="0"/>
          </a:p>
        </p:txBody>
      </p:sp>
      <p:pic>
        <p:nvPicPr>
          <p:cNvPr id="7" name="Рисунок 6" descr="0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0"/>
            <a:ext cx="4691072" cy="40008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86380" y="64291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Латимерия (</a:t>
            </a:r>
            <a:r>
              <a:rPr lang="ru-RU" sz="3600" dirty="0" err="1" smtClean="0"/>
              <a:t>Целокант</a:t>
            </a:r>
            <a:r>
              <a:rPr lang="ru-RU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r>
              <a:rPr lang="ru-RU" dirty="0" smtClean="0"/>
              <a:t>Древние кистеперые рыбы дали начало всем наземным позвоночным</a:t>
            </a:r>
          </a:p>
          <a:p>
            <a:endParaRPr lang="ru-RU" dirty="0"/>
          </a:p>
        </p:txBody>
      </p:sp>
      <p:pic>
        <p:nvPicPr>
          <p:cNvPr id="4" name="Рисунок 3" descr="0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72264" cy="492919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Костистые (90% всех рыб)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Сельдеобразные</a:t>
            </a:r>
          </a:p>
          <a:p>
            <a:r>
              <a:rPr lang="ru-RU" dirty="0" smtClean="0"/>
              <a:t>Лососеобразные</a:t>
            </a:r>
          </a:p>
          <a:p>
            <a:r>
              <a:rPr lang="ru-RU" dirty="0" smtClean="0"/>
              <a:t>Карпообразные</a:t>
            </a:r>
          </a:p>
          <a:p>
            <a:r>
              <a:rPr lang="ru-RU" dirty="0" err="1" smtClean="0"/>
              <a:t>Трескообразные</a:t>
            </a:r>
            <a:r>
              <a:rPr lang="ru-RU" dirty="0" smtClean="0"/>
              <a:t> и др.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Происхождение рыб</a:t>
            </a:r>
            <a:endParaRPr lang="ru-RU" dirty="0"/>
          </a:p>
        </p:txBody>
      </p:sp>
      <p:pic>
        <p:nvPicPr>
          <p:cNvPr id="4" name="Содержимое 3" descr="slide-5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85860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6715140" y="1428736"/>
            <a:ext cx="200026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Считаются наиболее древними.</a:t>
            </a:r>
          </a:p>
          <a:p>
            <a:r>
              <a:rPr lang="ru-RU" dirty="0" smtClean="0"/>
              <a:t>Обитали в </a:t>
            </a:r>
            <a:r>
              <a:rPr lang="ru-RU" dirty="0" err="1" smtClean="0"/>
              <a:t>селуре</a:t>
            </a:r>
            <a:r>
              <a:rPr lang="ru-RU" dirty="0" smtClean="0"/>
              <a:t> и дожившие до каменноугольного периода.</a:t>
            </a:r>
          </a:p>
          <a:p>
            <a:endParaRPr lang="ru-RU" dirty="0" smtClean="0"/>
          </a:p>
          <a:p>
            <a:r>
              <a:rPr lang="ru-RU" dirty="0" smtClean="0"/>
              <a:t>Были покрыты костным панцирем. Скелет состоял из хряща, а челюсти костные.</a:t>
            </a:r>
          </a:p>
          <a:p>
            <a:endParaRPr lang="ru-RU" dirty="0" smtClean="0"/>
          </a:p>
          <a:p>
            <a:r>
              <a:rPr lang="ru-RU" dirty="0" smtClean="0"/>
              <a:t>От них произошли костные и хрящевые рыбы.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0"/>
            <a:ext cx="8572560" cy="642942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32972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Плавник акулы и окуня сравнение:</a:t>
            </a:r>
            <a:br>
              <a:rPr lang="ru-RU" sz="2800" dirty="0" smtClean="0"/>
            </a:br>
            <a:r>
              <a:rPr lang="ru-RU" sz="2800" dirty="0" err="1" smtClean="0"/>
              <a:t>разнолопастной</a:t>
            </a:r>
            <a:r>
              <a:rPr lang="ru-RU" sz="2800" dirty="0" smtClean="0"/>
              <a:t> и </a:t>
            </a:r>
            <a:r>
              <a:rPr lang="ru-RU" sz="2800" dirty="0" err="1" smtClean="0"/>
              <a:t>равнолопастной</a:t>
            </a:r>
            <a:endParaRPr lang="ru-RU" sz="2800" dirty="0"/>
          </a:p>
        </p:txBody>
      </p:sp>
      <p:pic>
        <p:nvPicPr>
          <p:cNvPr id="4" name="Содержимое 3" descr="01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57166"/>
            <a:ext cx="4262972" cy="3197229"/>
          </a:xfrm>
        </p:spPr>
      </p:pic>
      <p:pic>
        <p:nvPicPr>
          <p:cNvPr id="5" name="Рисунок 4" descr="hello_html_143578a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794" y="4143380"/>
            <a:ext cx="6677076" cy="249555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42852"/>
            <a:ext cx="8643998" cy="6482999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рыб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Пищевое</a:t>
            </a:r>
          </a:p>
          <a:p>
            <a:r>
              <a:rPr lang="ru-RU" dirty="0" smtClean="0"/>
              <a:t>Получение рыбьего </a:t>
            </a:r>
            <a:r>
              <a:rPr lang="ru-RU" dirty="0" err="1" smtClean="0"/>
              <a:t>жира-витамин</a:t>
            </a:r>
            <a:r>
              <a:rPr lang="ru-RU" dirty="0" smtClean="0"/>
              <a:t> Д, костной муки, клея</a:t>
            </a:r>
          </a:p>
          <a:p>
            <a:r>
              <a:rPr lang="ru-RU" dirty="0" smtClean="0"/>
              <a:t>Декоративное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0"/>
            <a:ext cx="8096274" cy="607220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285728"/>
            <a:ext cx="7406244" cy="55546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7" y="142852"/>
            <a:ext cx="7286676" cy="5465007"/>
          </a:xfrm>
        </p:spPr>
      </p:pic>
      <p:sp>
        <p:nvSpPr>
          <p:cNvPr id="5" name="TextBox 4"/>
          <p:cNvSpPr txBox="1"/>
          <p:nvPr/>
        </p:nvSpPr>
        <p:spPr>
          <a:xfrm>
            <a:off x="642910" y="5657671"/>
            <a:ext cx="628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10. 5-7 жаберных щелей</a:t>
            </a:r>
          </a:p>
          <a:p>
            <a:r>
              <a:rPr lang="ru-RU" dirty="0" smtClean="0"/>
              <a:t>11. Форма тела </a:t>
            </a:r>
            <a:r>
              <a:rPr lang="ru-RU" dirty="0" err="1" smtClean="0"/>
              <a:t>тарпедообразая</a:t>
            </a:r>
            <a:r>
              <a:rPr lang="ru-RU" dirty="0" smtClean="0"/>
              <a:t>( акулы) или сплюснутая (скаты)</a:t>
            </a:r>
          </a:p>
          <a:p>
            <a:r>
              <a:rPr lang="ru-RU" dirty="0" smtClean="0"/>
              <a:t>12. Китовая акула – самая крупная до 20 метров, 15тонн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 Костные рыбы:</a:t>
            </a:r>
            <a:br>
              <a:rPr lang="ru-RU" dirty="0" smtClean="0"/>
            </a:br>
            <a:r>
              <a:rPr lang="ru-RU" dirty="0" smtClean="0"/>
              <a:t>Подклассы: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Хрящекостные</a:t>
            </a:r>
            <a:endParaRPr lang="ru-RU" dirty="0" smtClean="0"/>
          </a:p>
          <a:p>
            <a:r>
              <a:rPr lang="ru-RU" dirty="0" smtClean="0"/>
              <a:t>Двоякодышащие</a:t>
            </a:r>
          </a:p>
          <a:p>
            <a:r>
              <a:rPr lang="ru-RU" dirty="0" smtClean="0"/>
              <a:t>Кистеперые</a:t>
            </a:r>
          </a:p>
          <a:p>
            <a:r>
              <a:rPr lang="ru-RU" dirty="0" smtClean="0"/>
              <a:t>костистые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256"/>
            <a:ext cx="7972452" cy="25717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Чешуя  выделяются в несколько рядов</a:t>
            </a:r>
            <a:br>
              <a:rPr lang="ru-RU" sz="2400" dirty="0" smtClean="0"/>
            </a:br>
            <a:r>
              <a:rPr lang="ru-RU" sz="2400" dirty="0" smtClean="0"/>
              <a:t>В скелете сохраняется хорда. Это проходные(осетр, белуга) и пресноводные( стерлядь)</a:t>
            </a:r>
            <a:endParaRPr lang="ru-RU" sz="2400" dirty="0"/>
          </a:p>
        </p:txBody>
      </p:sp>
      <p:pic>
        <p:nvPicPr>
          <p:cNvPr id="4" name="Содержимое 3" descr="img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6034617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857892"/>
            <a:ext cx="8229600" cy="78581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При высыхании водоема могут переходить на легочное дыхание </a:t>
            </a:r>
            <a:br>
              <a:rPr lang="ru-RU" sz="2200" dirty="0" smtClean="0"/>
            </a:br>
            <a:r>
              <a:rPr lang="ru-RU" sz="2200" dirty="0" smtClean="0"/>
              <a:t>( видоизмененный плавательный пузырь) поднимаясь к </a:t>
            </a:r>
            <a:r>
              <a:rPr lang="ru-RU" sz="2200" dirty="0" err="1" smtClean="0"/>
              <a:t>пов-ти</a:t>
            </a:r>
            <a:r>
              <a:rPr lang="ru-RU" sz="2200" dirty="0" smtClean="0"/>
              <a:t> и заглатывая О2 из атмосферы. </a:t>
            </a:r>
            <a:endParaRPr lang="ru-RU" sz="3200" dirty="0"/>
          </a:p>
        </p:txBody>
      </p:sp>
      <p:pic>
        <p:nvPicPr>
          <p:cNvPr id="4" name="Содержимое 3" descr="img3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4290"/>
            <a:ext cx="7215742" cy="541180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Это примитивные костные рыбы. Преобладали в девонском периоде. Считалось, что они вымерли. Но в 1938г обнаружены вновь. До нашего времени дожил 1 вид – </a:t>
            </a:r>
            <a:r>
              <a:rPr lang="ru-RU" sz="2400" u="sng" dirty="0" smtClean="0">
                <a:solidFill>
                  <a:srgbClr val="FF0000"/>
                </a:solidFill>
              </a:rPr>
              <a:t>латимерия или </a:t>
            </a:r>
            <a:r>
              <a:rPr lang="ru-RU" sz="2400" u="sng" dirty="0" err="1" smtClean="0">
                <a:solidFill>
                  <a:srgbClr val="FF0000"/>
                </a:solidFill>
              </a:rPr>
              <a:t>целокант</a:t>
            </a:r>
            <a:r>
              <a:rPr lang="ru-RU" sz="2400" u="sng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Живая «ископаемая» рыба.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57224" y="0"/>
            <a:ext cx="5572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Кистепёрые рыбы</a:t>
            </a:r>
            <a:endParaRPr lang="ru-RU" sz="2800" dirty="0"/>
          </a:p>
        </p:txBody>
      </p:sp>
      <p:pic>
        <p:nvPicPr>
          <p:cNvPr id="7" name="Содержимое 6" descr="14- c1o1p1y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8299" y="857232"/>
            <a:ext cx="5968213" cy="42175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428604"/>
            <a:ext cx="7406244" cy="555468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190</Words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Класс Костные рыбы: Подклассы:</vt:lpstr>
      <vt:lpstr>Чешуя  выделяются в несколько рядов В скелете сохраняется хорда. Это проходные(осетр, белуга) и пресноводные( стерлядь)</vt:lpstr>
      <vt:lpstr>При высыхании водоема могут переходить на легочное дыхание  ( видоизмененный плавательный пузырь) поднимаясь к пов-ти и заглатывая О2 из атмосферы. </vt:lpstr>
      <vt:lpstr>Это примитивные костные рыбы. Преобладали в девонском периоде. Считалось, что они вымерли. Но в 1938г обнаружены вновь. До нашего времени дожил 1 вид – латимерия или целокант Живая «ископаемая» рыба.</vt:lpstr>
      <vt:lpstr>Слайд 9</vt:lpstr>
      <vt:lpstr>Слайд 10</vt:lpstr>
      <vt:lpstr>Слайд 11</vt:lpstr>
      <vt:lpstr>Костистые (90% всех рыб)</vt:lpstr>
      <vt:lpstr>Происхождение рыб</vt:lpstr>
      <vt:lpstr>Слайд 14</vt:lpstr>
      <vt:lpstr>Плавник акулы и окуня сравнение: разнолопастной и равнолопастной</vt:lpstr>
      <vt:lpstr>Слайд 16</vt:lpstr>
      <vt:lpstr>Значение рыб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Киса</dc:creator>
  <cp:lastModifiedBy>Киса</cp:lastModifiedBy>
  <cp:revision>13</cp:revision>
  <dcterms:created xsi:type="dcterms:W3CDTF">2018-03-20T12:01:52Z</dcterms:created>
  <dcterms:modified xsi:type="dcterms:W3CDTF">2018-03-23T13:35:36Z</dcterms:modified>
</cp:coreProperties>
</file>