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257" r:id="rId3"/>
    <p:sldId id="258" r:id="rId4"/>
    <p:sldId id="259" r:id="rId5"/>
    <p:sldId id="260" r:id="rId6"/>
    <p:sldId id="261" r:id="rId7"/>
    <p:sldId id="264" r:id="rId8"/>
    <p:sldId id="266" r:id="rId9"/>
    <p:sldId id="267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0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81777-EB8D-4BC8-8FE7-63F7FED06731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4C7D72-472E-4DEF-ABD2-1D065605D3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097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C7D72-472E-4DEF-ABD2-1D065605D3D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752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C7D72-472E-4DEF-ABD2-1D065605D3D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725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C89D-7515-4E62-A212-FB2655648D47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24E1-A73E-4B3C-89BB-1D24B0E71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304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C89D-7515-4E62-A212-FB2655648D47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24E1-A73E-4B3C-89BB-1D24B0E71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593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C89D-7515-4E62-A212-FB2655648D47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24E1-A73E-4B3C-89BB-1D24B0E71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328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C89D-7515-4E62-A212-FB2655648D47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24E1-A73E-4B3C-89BB-1D24B0E71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165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C89D-7515-4E62-A212-FB2655648D47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24E1-A73E-4B3C-89BB-1D24B0E71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80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C89D-7515-4E62-A212-FB2655648D47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24E1-A73E-4B3C-89BB-1D24B0E71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991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C89D-7515-4E62-A212-FB2655648D47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24E1-A73E-4B3C-89BB-1D24B0E71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23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C89D-7515-4E62-A212-FB2655648D47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24E1-A73E-4B3C-89BB-1D24B0E71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31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C89D-7515-4E62-A212-FB2655648D47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24E1-A73E-4B3C-89BB-1D24B0E71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614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C89D-7515-4E62-A212-FB2655648D47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24E1-A73E-4B3C-89BB-1D24B0E71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499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C89D-7515-4E62-A212-FB2655648D47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24E1-A73E-4B3C-89BB-1D24B0E71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73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7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DC89D-7515-4E62-A212-FB2655648D47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124E1-A73E-4B3C-89BB-1D24B0E71F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675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26971" y="-1"/>
            <a:ext cx="8665029" cy="356259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Мастер-класс для родителей и детей старшего дошкольного возраста на тему: «Волшебная ниточка»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47012" y="5450774"/>
            <a:ext cx="7144987" cy="1407226"/>
          </a:xfrm>
        </p:spPr>
        <p:txBody>
          <a:bodyPr/>
          <a:lstStyle/>
          <a:p>
            <a:pPr algn="r"/>
            <a:r>
              <a:rPr lang="ru-RU" dirty="0" smtClean="0"/>
              <a:t>Выполнила:</a:t>
            </a:r>
          </a:p>
          <a:p>
            <a:pPr algn="r"/>
            <a:r>
              <a:rPr lang="ru-RU" dirty="0"/>
              <a:t>в</a:t>
            </a:r>
            <a:r>
              <a:rPr lang="ru-RU" dirty="0" smtClean="0"/>
              <a:t>оспитатель </a:t>
            </a:r>
          </a:p>
          <a:p>
            <a:pPr algn="r"/>
            <a:r>
              <a:rPr lang="ru-RU" dirty="0" smtClean="0"/>
              <a:t>Филоненко Елена Васильевна.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45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8" name="Picture 34" descr="https://catherineasquithgallery.com/uploads/posts/2021-02/1614534791_59-p-kraski-na-belom-fone-7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794"/>
            <a:ext cx="12192000" cy="595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0732" y="2609562"/>
            <a:ext cx="4774871" cy="1058327"/>
          </a:xfrm>
        </p:spPr>
        <p:txBody>
          <a:bodyPr/>
          <a:lstStyle/>
          <a:p>
            <a:r>
              <a:rPr lang="ru-RU" dirty="0" err="1" smtClean="0"/>
              <a:t>Ниткография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5023" y="4215739"/>
            <a:ext cx="10237520" cy="2424361"/>
          </a:xfrm>
        </p:spPr>
        <p:txBody>
          <a:bodyPr/>
          <a:lstStyle/>
          <a:p>
            <a:r>
              <a:rPr lang="ru-RU" dirty="0" err="1"/>
              <a:t>Ниткография</a:t>
            </a:r>
            <a:r>
              <a:rPr lang="ru-RU" dirty="0"/>
              <a:t> (сочетание слов «нитка» и «</a:t>
            </a:r>
            <a:r>
              <a:rPr lang="ru-RU" dirty="0" err="1"/>
              <a:t>grafo</a:t>
            </a:r>
            <a:r>
              <a:rPr lang="ru-RU" dirty="0"/>
              <a:t>» – пишу, то есть «пишу ниткой» или «рисую ниткой») – это создание картин с помощью ниток</a:t>
            </a:r>
            <a:r>
              <a:rPr lang="ru-RU" dirty="0" smtClean="0"/>
              <a:t>.</a:t>
            </a:r>
          </a:p>
          <a:p>
            <a:r>
              <a:rPr lang="ru-RU" dirty="0" err="1"/>
              <a:t>Ниткография</a:t>
            </a:r>
            <a:r>
              <a:rPr lang="ru-RU" dirty="0"/>
              <a:t> — это вид изобразительного искусства, позволяющий создавать яркие и выразительные </a:t>
            </a:r>
            <a:r>
              <a:rPr lang="ru-RU" dirty="0" smtClean="0"/>
              <a:t>образы.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69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https://i.pinimg.com/originals/5a/e2/94/5ae29407183a351cd43c907b3571bf9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1782" y="3108406"/>
            <a:ext cx="2932069" cy="2930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i.pinimg.com/originals/3d/6b/b5/3d6bb5e98739172f7dac41630d5f215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388" y="1500894"/>
            <a:ext cx="4713677" cy="453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Цели использования нетрадиционных техник рисования, в частности, </a:t>
            </a:r>
            <a:r>
              <a:rPr lang="ru-RU" sz="3600" dirty="0" err="1" smtClean="0"/>
              <a:t>ниткографии</a:t>
            </a:r>
            <a:r>
              <a:rPr lang="ru-RU" sz="3600" dirty="0" smtClean="0"/>
              <a:t>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формирование </a:t>
            </a:r>
            <a:r>
              <a:rPr lang="ru-RU" dirty="0"/>
              <a:t>умения подбирать цветовую палитру для раскрытия смысла сюжета рисунка;</a:t>
            </a:r>
          </a:p>
          <a:p>
            <a:r>
              <a:rPr lang="ru-RU" dirty="0"/>
              <a:t>развивать способность видеть цельный образ по отдельным его элементам;</a:t>
            </a:r>
          </a:p>
          <a:p>
            <a:r>
              <a:rPr lang="ru-RU" dirty="0"/>
              <a:t>совершенствовать мелкую моторику;</a:t>
            </a:r>
          </a:p>
          <a:p>
            <a:r>
              <a:rPr lang="ru-RU" dirty="0"/>
              <a:t>воспитывать положительное восприятие процесса творчества.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78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18" descr="https://catherineasquithgallery.com/uploads/posts/2021-03/1614583664_32-p-tsvetnie-kartinki-na-belom-fone-4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43957" cy="241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8" name="Picture 22" descr="https://lestricotsdemarine.files.wordpress.com/2013/11/pelote-rose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9868" y="44343"/>
            <a:ext cx="5330825" cy="2956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9621" y="245455"/>
            <a:ext cx="9291451" cy="12629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ОПИСАНИЕ ТЕХНИКИ НИТКОГРАФИЯ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5018" y="2137558"/>
            <a:ext cx="10949050" cy="414673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Рисование ниткой с краской примечательно простотой и необычностью. Получаемые образы –абстрактные. В них можно рассмотреть Жар-птицу, цветок, морские волны, вихрь. Дети подключают фантазию и тем самым развивают творческое воображение.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Интересно </a:t>
            </a:r>
            <a:r>
              <a:rPr lang="ru-RU" dirty="0"/>
              <a:t>и доступно технику описывает следующая сказка-история: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Жила-была ниточка. Она была совсем одинешенька. В один прекрасный день решила ниточка погулять. Погода стояла чудесная – пригревало желтое солнышко, зеленела травка, а на синем небе резвились пушистые белые облачка. И так ей понравилась картина вокруг, что захотелось все перенести на лист бумаги. Да вот беда, не было у ниточки друга-карандаша и подруги-кисточки. Тогда она решилась и окунулась в яркую краску сама. Прыгнула ниточка на бумагу, и тут же на ней показались солнышко, травка и задорные тучки</a:t>
            </a:r>
            <a:r>
              <a:rPr lang="ru-RU" dirty="0" smtClean="0"/>
              <a:t>!»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031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2" descr="https://festivalsamuel.es/wp-content/uploads/2019/05/01.-colores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102" y="0"/>
            <a:ext cx="2731066" cy="28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i.pinimg.com/originals/ee/32/b4/ee32b4998366a8480dfea22f67a2aa1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0235" y="2226183"/>
            <a:ext cx="3641766" cy="4631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3197" y="400751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/>
              <a:t>РИСОВАНИЕ НИТКАМИ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Техника рисования «волшебная ниточка» полностью оправдывает свое название. Всего одним нехитрым движением руки на бумаге появляется картинка. Чем не волшебство?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Суть </a:t>
            </a:r>
            <a:r>
              <a:rPr lang="ru-RU" dirty="0"/>
              <a:t>метода заключается в использовании нити вместо кисточки. Она пропитывается краской, но рисунок не выводится, а получается несколько иным путем: </a:t>
            </a:r>
            <a:endParaRPr lang="ru-RU" dirty="0" smtClean="0"/>
          </a:p>
          <a:p>
            <a:r>
              <a:rPr lang="ru-RU" dirty="0" smtClean="0"/>
              <a:t>Шерстяную </a:t>
            </a:r>
            <a:r>
              <a:rPr lang="ru-RU" dirty="0"/>
              <a:t>нитку окунают в емкость с краской. </a:t>
            </a:r>
            <a:endParaRPr lang="ru-RU" dirty="0" smtClean="0"/>
          </a:p>
          <a:p>
            <a:r>
              <a:rPr lang="ru-RU" dirty="0" smtClean="0"/>
              <a:t>Когда </a:t>
            </a:r>
            <a:r>
              <a:rPr lang="ru-RU" dirty="0"/>
              <a:t>нить наберет цвет, ее помещают меж двух листов бумаги. Картинки будут интереснее, если уложить веревку зигзагом. </a:t>
            </a:r>
            <a:endParaRPr lang="ru-RU" dirty="0" smtClean="0"/>
          </a:p>
          <a:p>
            <a:r>
              <a:rPr lang="ru-RU" dirty="0" smtClean="0"/>
              <a:t>Дальше</a:t>
            </a:r>
            <a:r>
              <a:rPr lang="ru-RU" dirty="0"/>
              <a:t>, слегка придавив бумагу, нить вытягивают наружу. Она оставляет замысловатый след, который можно дополнить или вырезать и использовать в качестве аппликации.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630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Примеры картинок, нарисованных с помощью ниток и красок: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5171" y="1455990"/>
            <a:ext cx="7581658" cy="5246147"/>
          </a:xfrm>
        </p:spPr>
      </p:pic>
    </p:spTree>
    <p:extLst>
      <p:ext uri="{BB962C8B-B14F-4D97-AF65-F5344CB8AC3E}">
        <p14:creationId xmlns:p14="http://schemas.microsoft.com/office/powerpoint/2010/main" val="6722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300" y="127060"/>
            <a:ext cx="6109121" cy="4227222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6421" y="2778826"/>
            <a:ext cx="5769042" cy="399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01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496" y="446611"/>
            <a:ext cx="7423322" cy="5136586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35" y="1456013"/>
            <a:ext cx="3574472" cy="516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32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9418" y="292417"/>
            <a:ext cx="8830294" cy="6307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49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367</Words>
  <Application>Microsoft Office PowerPoint</Application>
  <PresentationFormat>Широкоэкранный</PresentationFormat>
  <Paragraphs>25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Мастер-класс для родителей и детей старшего дошкольного возраста на тему: «Волшебная ниточка»</vt:lpstr>
      <vt:lpstr>Ниткография</vt:lpstr>
      <vt:lpstr>Цели использования нетрадиционных техник рисования, в частности, ниткографии : </vt:lpstr>
      <vt:lpstr> ОПИСАНИЕ ТЕХНИКИ НИТКОГРАФИЯ</vt:lpstr>
      <vt:lpstr>РИСОВАНИЕ НИТКАМИ </vt:lpstr>
      <vt:lpstr>Примеры картинок, нарисованных с помощью ниток и красок: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для родителей и детей старшего дошкольного возраста на тему: «Волшебная ниточка»</dc:title>
  <dc:creator>Владимир</dc:creator>
  <cp:lastModifiedBy>Владимир</cp:lastModifiedBy>
  <cp:revision>9</cp:revision>
  <dcterms:created xsi:type="dcterms:W3CDTF">2021-06-08T15:11:59Z</dcterms:created>
  <dcterms:modified xsi:type="dcterms:W3CDTF">2021-06-08T16:42:05Z</dcterms:modified>
</cp:coreProperties>
</file>