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56" r:id="rId2"/>
    <p:sldId id="288" r:id="rId3"/>
    <p:sldId id="257" r:id="rId4"/>
    <p:sldId id="266" r:id="rId5"/>
    <p:sldId id="264" r:id="rId6"/>
    <p:sldId id="269" r:id="rId7"/>
    <p:sldId id="267" r:id="rId8"/>
    <p:sldId id="268" r:id="rId9"/>
    <p:sldId id="270" r:id="rId10"/>
    <p:sldId id="282" r:id="rId11"/>
    <p:sldId id="283" r:id="rId12"/>
    <p:sldId id="286" r:id="rId13"/>
    <p:sldId id="274" r:id="rId14"/>
    <p:sldId id="275" r:id="rId15"/>
    <p:sldId id="276" r:id="rId16"/>
    <p:sldId id="285" r:id="rId17"/>
    <p:sldId id="284" r:id="rId18"/>
    <p:sldId id="277" r:id="rId19"/>
    <p:sldId id="28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03" autoAdjust="0"/>
  </p:normalViewPr>
  <p:slideViewPr>
    <p:cSldViewPr snapToGrid="0">
      <p:cViewPr varScale="1">
        <p:scale>
          <a:sx n="84" d="100"/>
          <a:sy n="84" d="100"/>
        </p:scale>
        <p:origin x="3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63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027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9039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896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7572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537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995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85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32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641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517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51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514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427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65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08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70A38-BE49-4D10-B29C-B076FB908342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84093AC-749A-453F-9B04-B95CB6F4E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66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ЕГЭ 2021 год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64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4897" y="211015"/>
            <a:ext cx="9678573" cy="63023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по тексту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И.Бражина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«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Раскрывая проблему, автор опровергает истинность пословицы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 громе оружия музы молчат». 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</a:t>
            </a:r>
            <a:r>
              <a:rPr lang="ru-RU" sz="24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Бражин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говорит, что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«плохи музы, которые в дни великих народных бедствий могут молчать…». 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мнению автора, всегда были творческие люди, которые непосредственно участвовали в боевых действиях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(предложения 4-7). 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примера, подтверждающего его точку зрения, В. </a:t>
            </a:r>
            <a:r>
              <a:rPr lang="ru-RU" sz="24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Бражин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приводит историю создателя «Слова о полку Игореве»,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«который проделал вместе с дружиной Игоря весь поход от начала до конца». 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Продолжая систему аргументов, автор говорит о традициях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«певцов-воинов»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Дениса Давыдова до поэтов и прозаиков Великой Отечественной войны 1941-1945 годов. 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заключение автор приходит к выводу, что многие творческие люди во все времена отдавали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«кровному делу не только свое перо, но и … саму жизнь».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3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6315" y="188012"/>
            <a:ext cx="8911687" cy="72638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accent3">
                    <a:lumMod val="75000"/>
                  </a:schemeClr>
                </a:solidFill>
              </a:rPr>
              <a:t>Сочинение по тексту Ф. Кривина</a:t>
            </a:r>
            <a:br>
              <a:rPr lang="ru-RU" sz="2400" b="1" dirty="0">
                <a:solidFill>
                  <a:schemeClr val="accent3">
                    <a:lumMod val="75000"/>
                  </a:schemeClr>
                </a:solidFill>
              </a:rPr>
            </a:b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1194" y="551206"/>
            <a:ext cx="9008720" cy="617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68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4898" y="112543"/>
            <a:ext cx="9608233" cy="5345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смысловой связи  эпизодов:</a:t>
            </a:r>
            <a:b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4897" y="647114"/>
            <a:ext cx="9608233" cy="592249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Фразы-мостики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Вопросно-ответная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Вопросы, ответы на которые последуют во втором примере.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 на ключевые (возможно, повторяющиеся слова)  </a:t>
            </a:r>
            <a:endParaRPr lang="ru-RU" sz="28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u="sng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Небольшие «промежуточные» эпизоды, связывающие два примера из</a:t>
            </a:r>
            <a:endParaRPr lang="ru-RU" sz="2800" u="sng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55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72955"/>
            <a:ext cx="8915400" cy="61278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    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Погибнуть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 своей Отчизны - великий подвиг. Наши деды благодаря своей самоотверженности прогнали фашистских захватчиков с территории России и показали всему миру, что значит любовь к своей родине, зачастую ценой своих жизней. Победа народа складывается из поступков простых людей. </a:t>
            </a: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Так, на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примере двух разведчиков Вениамин Александрович Каверин поднимает проблему самопожертвования.</a:t>
            </a:r>
          </a:p>
        </p:txBody>
      </p:sp>
    </p:spTree>
    <p:extLst>
      <p:ext uri="{BB962C8B-B14F-4D97-AF65-F5344CB8AC3E}">
        <p14:creationId xmlns:p14="http://schemas.microsoft.com/office/powerpoint/2010/main" val="164584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7290" y="-1"/>
            <a:ext cx="9307322" cy="634620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      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 текста - Корнев и </a:t>
            </a:r>
            <a:r>
              <a:rPr lang="ru-RU" sz="24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Тумик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 дают страшное 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по подрыву немецкой батареи. Оба, немного помедлив, соглашаются.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Разведчики уже много раз рисковали своей жизнью ради всеобщего блага,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 предопределило развитие их самосознания. Они ничуть не боялись смерти: понимали, ради чего воюют. Однако для любого человека принять неизбежность своей скорой кончины в какой-либо степени трудно.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Тумик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вспоминает  свою жизнь, девушку Шуру, друга Рубина,  своего отца и его письмо, в котором тот  попросил: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«Воюй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себя,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меня».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Корнев же пишет письмо сыну и жене.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Разведчики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знают: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за что умирать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них это момент истины, когда голова холодна, а цель ясна как никогда. Дух крепок, возможность имеется, мотивы более чем благородны.</a:t>
            </a:r>
          </a:p>
        </p:txBody>
      </p:sp>
    </p:spTree>
    <p:extLst>
      <p:ext uri="{BB962C8B-B14F-4D97-AF65-F5344CB8AC3E}">
        <p14:creationId xmlns:p14="http://schemas.microsoft.com/office/powerpoint/2010/main" val="415103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477671"/>
            <a:ext cx="8915400" cy="58821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время пришло, разведчики поняли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 первого взгляда»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одному  в любом случае придётся погибнуть во время подрыва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Тумик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думая о своём предназначении,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 сам себе: "Недаром же я жил на земле".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далее читатель понимает, почему герой сказал о </a:t>
            </a:r>
            <a:r>
              <a:rPr lang="ru-RU" sz="280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 «жил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7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477671"/>
            <a:ext cx="8915400" cy="58821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sz="28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Решено было тянуть жребий. </a:t>
            </a:r>
            <a:r>
              <a:rPr 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Тумик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специально взял две целые спички, чтобы товарищ выжил и после войны смог дарить радость своей семье.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столько прошли, и теперь приходится выбирать меньшее зло. Здесь показывается, как самопожертвование, в глубочайшей её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подталкивает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Тумика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высокоморальному поступку. Он отдал себя за счастье друга. Не это ли настоящий подвиг?</a:t>
            </a:r>
          </a:p>
        </p:txBody>
      </p:sp>
    </p:spTree>
    <p:extLst>
      <p:ext uri="{BB962C8B-B14F-4D97-AF65-F5344CB8AC3E}">
        <p14:creationId xmlns:p14="http://schemas.microsoft.com/office/powerpoint/2010/main" val="314621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477671"/>
            <a:ext cx="8915400" cy="58821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время пришло, разведчики поняли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 первого взгляда»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одному  в любом случае придётся погибнуть во время подрыва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Тумик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думая о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своём предназначении,  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 сам себе: "Недаром же я жил на земле".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далее читателю становится понятно, почему «жил».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77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491319"/>
            <a:ext cx="8915400" cy="54199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Оба 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 примера показывают, что самопожертвование - прискорбная, но неотъемлемая часть любой войны. Её важность заключается в самом понимании сути войны: "Если не меня, то кого-то другого". Это толкает людей на великие поступки, и не важно, в чём они проявляются: в спасении жизни боевого друга или целой роты от пулемётного огня своим телом.</a:t>
            </a:r>
          </a:p>
        </p:txBody>
      </p:sp>
    </p:spTree>
    <p:extLst>
      <p:ext uri="{BB962C8B-B14F-4D97-AF65-F5344CB8AC3E}">
        <p14:creationId xmlns:p14="http://schemas.microsoft.com/office/powerpoint/2010/main" val="182481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872197"/>
            <a:ext cx="8915400" cy="50390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400" b="1" smtClean="0">
                <a:solidFill>
                  <a:srgbClr val="FF0000"/>
                </a:solidFill>
              </a:rPr>
              <a:t>БЛАГОДАРЮ </a:t>
            </a:r>
            <a:r>
              <a:rPr lang="ru-RU" sz="4400" b="1" dirty="0" smtClean="0">
                <a:solidFill>
                  <a:srgbClr val="FF0000"/>
                </a:solidFill>
              </a:rPr>
              <a:t>ЗА ВНИМАНИЕ 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И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СОВЕТЫ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45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над комментарием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27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Что такое комментарий?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7481" y="2133600"/>
            <a:ext cx="10167131" cy="3777622"/>
          </a:xfrm>
        </p:spPr>
        <p:txBody>
          <a:bodyPr>
            <a:normAutofit fontScale="77500" lnSpcReduction="20000"/>
          </a:bodyPr>
          <a:lstStyle/>
          <a:p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Комментарий 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анализ текста под углом зрения сформулированной проблемы. </a:t>
            </a:r>
            <a:endParaRPr lang="ru-RU" sz="3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комментарии, опираясь на текст, следует ответить на вопрос: как автор от вопроса (проблемы) приходит к определенному ответу (позиции автора</a:t>
            </a: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Комментарий 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связать </a:t>
            </a: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проблему   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авторской позицией, о которой будет говорить позже: показать ход мысли автора, как именно он раскрывает сформулированную проблему, подводя читателей к определённому выводу.</a:t>
            </a:r>
          </a:p>
          <a:p>
            <a:endParaRPr lang="ru-RU" sz="30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3000" dirty="0" smtClean="0">
                <a:solidFill>
                  <a:srgbClr val="C00000"/>
                </a:solidFill>
              </a:rPr>
              <a:t>                            </a:t>
            </a:r>
            <a:endParaRPr lang="ru-RU" sz="30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3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96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1038" y="1210964"/>
            <a:ext cx="8911687" cy="382506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смысловой </a:t>
            </a:r>
            <a:b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связки в сочинении?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71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3266" y="136478"/>
            <a:ext cx="9771346" cy="6550925"/>
          </a:xfrm>
        </p:spPr>
        <p:txBody>
          <a:bodyPr>
            <a:normAutofit/>
          </a:bodyPr>
          <a:lstStyle/>
          <a:p>
            <a:endParaRPr lang="ru-RU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  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1.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примерами</a:t>
            </a:r>
          </a:p>
          <a:p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2. В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ходе всего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комментария</a:t>
            </a:r>
          </a:p>
          <a:p>
            <a:pPr marL="0" indent="0">
              <a:buNone/>
            </a:pP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3. В начале комментария</a:t>
            </a:r>
          </a:p>
          <a:p>
            <a:pPr marL="0" indent="0">
              <a:buNone/>
            </a:pP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4. После приведённых эпизодов</a:t>
            </a:r>
          </a:p>
          <a:p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66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3266" y="286604"/>
            <a:ext cx="9771346" cy="6400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пример-иллюстрация+ пояснение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Лесник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Егор Полушкин – пример человека, неравнодушного к окружающему миру.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Отправившись в лес нарубить сушняка для костра и заметив огромный муравейник неподалёку от лагеря туристов, он тут же предлагает им перебраться на другое место. «Местечко-то мы не очень-то ласковое выбрали, граждане милые. Муравейник тут за ельничком: беспокоить мураши-то будут. Надо бы перебраться куда», - говорит Полушкин отдыхающим.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слова означают, что Егор старается избежать конфликта с природой; он понимает, что это маленькое общество в муравейнике тоже имеет право на жизнь, а значит, правильнее будет пойти на компромисс и разбить лагерь в более удачном месте.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40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70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Связка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01003"/>
            <a:ext cx="8915400" cy="537721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     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   </a:t>
            </a: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Туристы 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придерживались совершенно иного мнения, нежели Егор Полушкин: перспектива перетаскивания палаток, матрасов и прочего снаряжения их не устраивала, нужен был другой выход из сложившейся ситуации.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8863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378451"/>
            <a:ext cx="8911687" cy="48135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пример-иллюстрация +пояснение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3993" y="859809"/>
            <a:ext cx="10021319" cy="58821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 этот не заставил себя долго ждать.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туристов, «сивый», как окрестил его про себя Егор, недолго думая, попросил у ничего не подозревавшего Полушкина банку бензина, вылил её на муравейник и поджёг. Проблема решена. «Вот и все дела. Человек – царь природы.  Покоритель и завоеватель»,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что собой представляли немудрёные объяснения сивого этому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жестокому,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эгоистичному поступку.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«Фейерверк! Салют победы!» - стала восхищаться зрелищем женщина из отдыхающих.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Очевидно, что этим людям не было никакого дела до бедных муравьёв, оставшихся без своего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жилища, что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окружающая природа, её баланс, который они нарушили уже одним только своим присутствием, совершенно не волновали туристов. Всё, что они видели в этих муравьях, - это неудобство, помеха торжеству, которую им не составило труда устранить.</a:t>
            </a:r>
          </a:p>
        </p:txBody>
      </p:sp>
    </p:spTree>
    <p:extLst>
      <p:ext uri="{BB962C8B-B14F-4D97-AF65-F5344CB8AC3E}">
        <p14:creationId xmlns:p14="http://schemas.microsoft.com/office/powerpoint/2010/main" val="4103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7018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связки</a:t>
            </a:r>
            <a:endParaRPr lang="ru-RU" sz="2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42197"/>
            <a:ext cx="8915400" cy="531580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rgbClr val="92D050"/>
                </a:solidFill>
              </a:rPr>
              <a:t> </a:t>
            </a:r>
            <a:r>
              <a:rPr lang="ru-RU" sz="2400" dirty="0" smtClean="0">
                <a:solidFill>
                  <a:srgbClr val="92D050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Приведённые  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показывают, что люди относятся к природе по-разному: кто-то любит природу и не хочет без причины тревожить её, а кто-то совершенно равнодушен к природе и беспокоится только о собственном комфорте.</a:t>
            </a:r>
          </a:p>
        </p:txBody>
      </p:sp>
    </p:spTree>
    <p:extLst>
      <p:ext uri="{BB962C8B-B14F-4D97-AF65-F5344CB8AC3E}">
        <p14:creationId xmlns:p14="http://schemas.microsoft.com/office/powerpoint/2010/main" val="223836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264</TotalTime>
  <Words>1096</Words>
  <Application>Microsoft Office PowerPoint</Application>
  <PresentationFormat>Широкоэкранный</PresentationFormat>
  <Paragraphs>57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Century Gothic</vt:lpstr>
      <vt:lpstr>Times New Roman</vt:lpstr>
      <vt:lpstr>Wingdings 3</vt:lpstr>
      <vt:lpstr>Легкий дым</vt:lpstr>
      <vt:lpstr>Сочинение ЕГЭ 2021 год</vt:lpstr>
      <vt:lpstr>Работаем над комментарием</vt:lpstr>
      <vt:lpstr>Что такое комментарий? </vt:lpstr>
      <vt:lpstr>Место смысловой  связки в сочинении?</vt:lpstr>
      <vt:lpstr>Презентация PowerPoint</vt:lpstr>
      <vt:lpstr>Презентация PowerPoint</vt:lpstr>
      <vt:lpstr>Связка</vt:lpstr>
      <vt:lpstr>2 пример-иллюстрация +пояснение</vt:lpstr>
      <vt:lpstr>Анализ связки</vt:lpstr>
      <vt:lpstr>Презентация PowerPoint</vt:lpstr>
      <vt:lpstr>Сочинение по тексту Ф. Кривина </vt:lpstr>
      <vt:lpstr> Способы смысловой связи  эпизодов: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Работаем над комментарием</dc:title>
  <dc:creator>Tatyana</dc:creator>
  <cp:lastModifiedBy>Иван</cp:lastModifiedBy>
  <cp:revision>73</cp:revision>
  <dcterms:created xsi:type="dcterms:W3CDTF">2021-02-23T15:59:37Z</dcterms:created>
  <dcterms:modified xsi:type="dcterms:W3CDTF">2021-06-08T12:27:58Z</dcterms:modified>
</cp:coreProperties>
</file>