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8" r:id="rId4"/>
    <p:sldId id="267" r:id="rId5"/>
    <p:sldId id="266" r:id="rId6"/>
    <p:sldId id="257" r:id="rId7"/>
    <p:sldId id="264" r:id="rId8"/>
    <p:sldId id="261" r:id="rId9"/>
    <p:sldId id="265" r:id="rId10"/>
    <p:sldId id="26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06540A-6613-4D1D-8E17-E4867E5028FC}" type="datetimeFigureOut">
              <a:rPr lang="ru-RU" smtClean="0"/>
              <a:pPr/>
              <a:t>19.03.2020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D9F7111-C1DB-4121-93EB-68A4033DBE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0;&#1082;&#1074;&#1072;&#1088;&#1080;&#1091;&#1084;\videoplayback_1.3g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0;&#1082;&#1074;&#1072;&#1088;&#1080;&#1091;&#1084;\&#1088;&#1099;&#1073;&#1082;&#1072;1%20&#1073;&#1077;&#1079;%20&#1079;&#1074;&#1091;&#1082;&#1072;%20(1)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40;&#1082;&#1074;&#1072;&#1088;&#1080;&#1091;&#1084;\&#1088;&#1099;&#1073;&#1082;&#1072;2%20&#1073;&#1077;&#1079;%20&#1079;&#1074;&#1091;&#1082;&#1072;%20(1)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84" t="7935" r="5539" b="7897"/>
          <a:stretch/>
        </p:blipFill>
        <p:spPr>
          <a:xfrm>
            <a:off x="0" y="0"/>
            <a:ext cx="9092724" cy="68579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ancing-fis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0"/>
            <a:ext cx="7715304" cy="6858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3.jpg"/>
          <p:cNvPicPr>
            <a:picLocks noGrp="1" noChangeAspect="1"/>
          </p:cNvPicPr>
          <p:nvPr>
            <p:ph idx="1"/>
          </p:nvPr>
        </p:nvPicPr>
        <p:blipFill>
          <a:blip r:embed="rId2"/>
          <a:srcRect l="10154" r="14419" b="24573"/>
          <a:stretch>
            <a:fillRect/>
          </a:stretch>
        </p:blipFill>
        <p:spPr>
          <a:xfrm>
            <a:off x="2643174" y="0"/>
            <a:ext cx="4381531" cy="3286148"/>
          </a:xfrm>
          <a:effectLst>
            <a:softEdge rad="127000"/>
          </a:effectLst>
        </p:spPr>
      </p:pic>
      <p:pic>
        <p:nvPicPr>
          <p:cNvPr id="7" name="Рисунок 6" descr="img4.jpg"/>
          <p:cNvPicPr>
            <a:picLocks noChangeAspect="1"/>
          </p:cNvPicPr>
          <p:nvPr/>
        </p:nvPicPr>
        <p:blipFill>
          <a:blip r:embed="rId3"/>
          <a:srcRect l="56640" t="38020" r="13672" b="14062"/>
          <a:stretch>
            <a:fillRect/>
          </a:stretch>
        </p:blipFill>
        <p:spPr>
          <a:xfrm rot="600000">
            <a:off x="5711305" y="2829009"/>
            <a:ext cx="3127722" cy="378619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8" name="Рисунок 7" descr="9c1f810c3901cb8b2606c709ee282b91.jpg"/>
          <p:cNvPicPr>
            <a:picLocks noChangeAspect="1"/>
          </p:cNvPicPr>
          <p:nvPr/>
        </p:nvPicPr>
        <p:blipFill>
          <a:blip r:embed="rId4"/>
          <a:srcRect b="10974"/>
          <a:stretch>
            <a:fillRect/>
          </a:stretch>
        </p:blipFill>
        <p:spPr>
          <a:xfrm rot="-600000">
            <a:off x="662256" y="2830406"/>
            <a:ext cx="3111627" cy="378619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181" y="142852"/>
            <a:ext cx="9112983" cy="671514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videoplayback_1.3gp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81000" y="0"/>
            <a:ext cx="8382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48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181" y="142852"/>
            <a:ext cx="9112983" cy="6715148"/>
          </a:xfrm>
        </p:spPr>
      </p:pic>
    </p:spTree>
    <p:extLst>
      <p:ext uri="{BB962C8B-B14F-4D97-AF65-F5344CB8AC3E}">
        <p14:creationId xmlns="" xmlns:p14="http://schemas.microsoft.com/office/powerpoint/2010/main" val="753383517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469" y="116632"/>
            <a:ext cx="4082455" cy="4082455"/>
          </a:xfrm>
          <a:effectLst>
            <a:softEdge rad="1270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186" r="13048" b="12907"/>
          <a:stretch/>
        </p:blipFill>
        <p:spPr>
          <a:xfrm>
            <a:off x="165909" y="116207"/>
            <a:ext cx="4225686" cy="3995225"/>
          </a:xfrm>
          <a:prstGeom prst="rect">
            <a:avLst/>
          </a:prstGeom>
          <a:effectLst>
            <a:softEdge rad="127000"/>
          </a:effectLst>
          <a:scene3d>
            <a:camera prst="perspectiveFront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462" t="28846" r="11231" b="6846"/>
          <a:stretch/>
        </p:blipFill>
        <p:spPr>
          <a:xfrm>
            <a:off x="2110125" y="3645024"/>
            <a:ext cx="4562941" cy="3096344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="" xmlns:p14="http://schemas.microsoft.com/office/powerpoint/2010/main" val="270330146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26-besplatnaja-dostavka-kvadratnyj-almaz-vyshivka-zhivopisnye-rukodelie-vyshivki-krestom-ploschad-smoly-polnyj-almazov-zhivopis-more-steny-kartinu-cq17-vysokokachestvennye-vyshivka-s-kristallam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0895" y="-12288"/>
            <a:ext cx="9154895" cy="6870288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ыбка1 без звука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" y="1639888"/>
            <a:ext cx="8229600" cy="46291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2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1200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45180" y="0"/>
            <a:ext cx="9239984" cy="6858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ыбка2 без звука (1)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" y="1639888"/>
            <a:ext cx="8229600" cy="46291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03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418</TotalTime>
  <Words>0</Words>
  <Application>Microsoft Office PowerPoint</Application>
  <PresentationFormat>Экран (4:3)</PresentationFormat>
  <Paragraphs>0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Майя</dc:creator>
  <cp:lastModifiedBy>Майя</cp:lastModifiedBy>
  <cp:revision>43</cp:revision>
  <dcterms:created xsi:type="dcterms:W3CDTF">2020-03-11T06:44:58Z</dcterms:created>
  <dcterms:modified xsi:type="dcterms:W3CDTF">2020-03-19T12:59:58Z</dcterms:modified>
</cp:coreProperties>
</file>