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C12"/>
    <a:srgbClr val="D1FFD1"/>
    <a:srgbClr val="C1FFC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3000372"/>
            <a:ext cx="8643998" cy="142876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Цель: </a:t>
            </a:r>
            <a:r>
              <a:rPr lang="ru-RU" sz="5400" i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формирование умения выполнять умножение многозначного числа на двузначное в столбик.</a:t>
            </a:r>
            <a:endParaRPr lang="ru-RU" sz="54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000108"/>
            <a:ext cx="8643998" cy="2000264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Уровневые задания по математике по теме «Умножение на двузначное число»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357686" y="4643446"/>
            <a:ext cx="4572032" cy="171451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2428868"/>
            <a:ext cx="8572560" cy="250033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уровня:</a:t>
            </a:r>
            <a:r>
              <a:rPr lang="ru-RU" sz="9600" dirty="0" smtClean="0"/>
              <a:t> </a:t>
            </a:r>
            <a:r>
              <a:rPr lang="ru-RU" sz="96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умения преобразовывать усвоенную информацию о умножении многозначного числа на двузначное для составления  примеров, задач, математических заданий.</a:t>
            </a:r>
            <a:endParaRPr lang="ru-RU" sz="90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1285860"/>
            <a:ext cx="8643998" cy="100013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Применение</a:t>
            </a:r>
            <a:r>
              <a:rPr kumimoji="0" lang="ru-RU" sz="5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новых условиях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285720" y="500042"/>
            <a:ext cx="8643998" cy="2357454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pPr algn="ctr"/>
            <a:r>
              <a:rPr lang="ru-RU" sz="73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№2.</a:t>
            </a:r>
          </a:p>
          <a:p>
            <a:pPr algn="ctr"/>
            <a:r>
              <a:rPr lang="ru-RU" sz="73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Составь задачу, которая решается умножением многозначного числа на двузначное число и реши её.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3071810"/>
            <a:ext cx="8358246" cy="3643338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32500" lnSpcReduction="20000"/>
          </a:bodyPr>
          <a:lstStyle/>
          <a:p>
            <a:pPr algn="ctr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  <a:endParaRPr lang="ru-RU" sz="8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«5» - задание составлено и выполнено верно; допущена 1 негрубая ошибка в решении задачи, которая не меняет суть её решения.</a:t>
            </a:r>
          </a:p>
          <a:p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«4» - наличие 1-2 ошибок в составлении задания или его решении.</a:t>
            </a:r>
          </a:p>
          <a:p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«3» - наличие 3-4 ошибок в составлении задания или его решении.</a:t>
            </a:r>
          </a:p>
          <a:p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«2» - задание составлено и решено неверно.</a:t>
            </a:r>
          </a:p>
          <a:p>
            <a:r>
              <a:rPr lang="ru-RU" sz="5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3000372"/>
            <a:ext cx="8643998" cy="142876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Цель: </a:t>
            </a:r>
            <a:r>
              <a:rPr lang="ru-RU" sz="5400" i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формирование умения выполнять умножение многозначного числа на двузначное в столбик.</a:t>
            </a:r>
            <a:endParaRPr lang="ru-RU" sz="54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000108"/>
            <a:ext cx="8643998" cy="2000264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Уровневые задания по математике по теме «Умножение на двузначное число»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2428868"/>
            <a:ext cx="8572560" cy="250033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уровня: </a:t>
            </a:r>
            <a:r>
              <a:rPr lang="ru-RU" sz="9000" i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 pitchFamily="18" charset="0"/>
              </a:rPr>
              <a:t>ф</a:t>
            </a:r>
            <a:r>
              <a:rPr lang="ru-RU" sz="9000" i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ормирование умения называть компоненты математических действий и выполнять умножение многозначного числа на однозначное и двузначное.</a:t>
            </a:r>
            <a:endParaRPr lang="ru-RU" sz="90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1214422"/>
            <a:ext cx="8643998" cy="100013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Узнавание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4214818"/>
            <a:ext cx="8358246" cy="242889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  <a:endParaRPr lang="ru-RU" sz="6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«5» - задание выполнено без ошибок.</a:t>
            </a: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«4» - допущена 1 ошибка.</a:t>
            </a: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«3» - допущены 2 ошибки.</a:t>
            </a: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«2» - допущено более 2 ошибок.</a:t>
            </a:r>
            <a:r>
              <a:rPr lang="ru-RU" sz="5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357166"/>
            <a:ext cx="8643998" cy="3071834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algn="ctr"/>
            <a:r>
              <a:rPr lang="ru-RU" sz="5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№1.  </a:t>
            </a:r>
          </a:p>
          <a:p>
            <a:r>
              <a:rPr lang="ru-RU" sz="5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 умножение многозначного числа на однозначное в столбик.</a:t>
            </a:r>
          </a:p>
          <a:p>
            <a:endParaRPr lang="ru-RU" sz="57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45*2                      51*8</a:t>
            </a:r>
          </a:p>
          <a:p>
            <a:pPr algn="just"/>
            <a:r>
              <a:rPr lang="ru-RU" sz="5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32*5                      19*7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2428868"/>
            <a:ext cx="8572560" cy="250033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уровня: </a:t>
            </a:r>
            <a:r>
              <a:rPr lang="ru-RU" sz="9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9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ормирование </a:t>
            </a:r>
            <a:r>
              <a:rPr lang="ru-RU" sz="90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воспроизводить алгоритм умножения многозначного числа на двузначное и его компоненты.</a:t>
            </a:r>
            <a:endParaRPr lang="ru-RU" sz="90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1214422"/>
            <a:ext cx="8643998" cy="100013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Воспроизведение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500034" y="5072074"/>
            <a:ext cx="8358246" cy="1571636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</a:p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«5» - алгоритм восстановлен верно.</a:t>
            </a:r>
          </a:p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«4» - допущена 1-2 ошибка.</a:t>
            </a:r>
          </a:p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«3» - допущены 3-4 ошибки.</a:t>
            </a:r>
          </a:p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«2» - допущено более 4 ошибок.</a:t>
            </a:r>
          </a:p>
          <a:p>
            <a:endParaRPr lang="ru-RU" sz="6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357166"/>
            <a:ext cx="8643998" cy="4357718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25000" lnSpcReduction="20000"/>
          </a:bodyPr>
          <a:lstStyle/>
          <a:p>
            <a:pPr algn="ctr"/>
            <a:r>
              <a:rPr lang="ru-RU" sz="9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№2. 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Восстанови алгоритм умножения многозначного числа на двузначное:</a:t>
            </a:r>
            <a:endParaRPr lang="ru-RU" sz="96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1. Умножаю первый множитель на число десятков второго множителя.</a:t>
            </a:r>
            <a:endParaRPr lang="ru-RU" sz="96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2. Записываю пример. Единицы под единицами, десятки под десятками.</a:t>
            </a:r>
            <a:endParaRPr lang="ru-RU" sz="96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3. Складываю произведения.</a:t>
            </a:r>
            <a:endParaRPr lang="ru-RU" sz="96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4. Читаю ответ.</a:t>
            </a:r>
            <a:endParaRPr lang="ru-RU" sz="96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5. Умножаю первый множитель на число единиц второго множителя.</a:t>
            </a:r>
            <a:endParaRPr lang="ru-RU" sz="96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6. Получаю первое неполное произведение.</a:t>
            </a:r>
            <a:endParaRPr lang="ru-RU" sz="96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записывать его под десятками.</a:t>
            </a:r>
            <a:endParaRPr lang="ru-RU" sz="96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 algn="just"/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7. Получаю второе неполное произведение.</a:t>
            </a:r>
            <a:endParaRPr kumimoji="0" lang="ru-RU" sz="96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2428868"/>
            <a:ext cx="8572560" cy="250033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уровня:</a:t>
            </a:r>
            <a:r>
              <a:rPr lang="ru-RU" sz="9600" dirty="0" smtClean="0"/>
              <a:t> </a:t>
            </a:r>
            <a:r>
              <a:rPr lang="ru-RU" sz="96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умения применять усвоенные ранее правила для решения примеров, задач и неравенств на умножение многозначного числа на двузначное.</a:t>
            </a:r>
            <a:endParaRPr lang="ru-RU" sz="90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1214422"/>
            <a:ext cx="8643998" cy="100013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Понимание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285720" y="500042"/>
            <a:ext cx="8643998" cy="278608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pPr algn="ctr"/>
            <a:r>
              <a:rPr lang="ru-RU" sz="73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№1.  </a:t>
            </a:r>
          </a:p>
          <a:p>
            <a:pPr algn="ctr"/>
            <a:r>
              <a:rPr lang="ru-RU" sz="73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Выполните умножение с объяснением:</a:t>
            </a:r>
            <a:endParaRPr lang="ru-RU" sz="73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3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45*22                  51*18</a:t>
            </a:r>
          </a:p>
          <a:p>
            <a:r>
              <a:rPr lang="ru-RU" sz="73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32*25                  19*18</a:t>
            </a:r>
            <a:endParaRPr kumimoji="0" lang="ru-RU" sz="73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3571876"/>
            <a:ext cx="8358246" cy="242889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  <a:endParaRPr lang="ru-RU" sz="6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«5» - задание выполнено без ошибок.</a:t>
            </a: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«4» - допущена 1 ошибка.</a:t>
            </a: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«3» - допущены 2 ошибки.</a:t>
            </a: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«2» - допущено более 2 ошибок.</a:t>
            </a:r>
            <a:r>
              <a:rPr lang="ru-RU" sz="5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85720" y="2428868"/>
            <a:ext cx="8572560" cy="2500330"/>
          </a:xfrm>
          <a:noFill/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уровня:</a:t>
            </a:r>
            <a:r>
              <a:rPr lang="ru-RU" sz="9600" dirty="0" smtClean="0"/>
              <a:t> </a:t>
            </a:r>
            <a:r>
              <a:rPr lang="ru-RU" sz="96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умения применять знания о умножении многозначного числа на двузначное для решения выражений, примеров с величинами, нахождения ошибок.</a:t>
            </a:r>
            <a:endParaRPr lang="ru-RU" sz="90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1285860"/>
            <a:ext cx="8643998" cy="100013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Применение</a:t>
            </a:r>
            <a:r>
              <a:rPr kumimoji="0" lang="ru-RU" sz="5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знакомых условиях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285720" y="500042"/>
            <a:ext cx="8643998" cy="278608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47500" lnSpcReduction="20000"/>
          </a:bodyPr>
          <a:lstStyle/>
          <a:p>
            <a:pPr algn="ctr"/>
            <a:r>
              <a:rPr lang="ru-RU" sz="73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№3.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Вычислите выражения:</a:t>
            </a:r>
            <a:endParaRPr lang="ru-RU" sz="72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1) 15 см*12 см =</a:t>
            </a: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       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2) 16 м*16 м =</a:t>
            </a:r>
            <a:endParaRPr lang="ru-RU" sz="7200" dirty="0" smtClean="0">
              <a:solidFill>
                <a:schemeClr val="tx2">
                  <a:lumMod val="50000"/>
                </a:schemeClr>
              </a:solidFill>
              <a:ea typeface="Calibri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3) 13 дм*14 дм =</a:t>
            </a: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      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4) 31 мм*28 </a:t>
            </a:r>
            <a:r>
              <a:rPr lang="ru-RU" sz="8000" dirty="0" err="1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мм=</a:t>
            </a:r>
            <a:r>
              <a:rPr lang="ru-RU" sz="73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3571876"/>
            <a:ext cx="8358246" cy="2428892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55000" lnSpcReduction="20000"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  <a:endParaRPr lang="ru-RU" sz="6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«5» - задание выполнено без ошибок.</a:t>
            </a: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«4» - допущена 1 ошибка.</a:t>
            </a: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«3» - допущены 2 ошибки.</a:t>
            </a:r>
          </a:p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«2» - допущено более 2 ошибок.</a:t>
            </a:r>
            <a:r>
              <a:rPr lang="ru-RU" sz="5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5900" b="1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549</Words>
  <PresentationFormat>Экран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Alina</dc:creator>
  <cp:lastModifiedBy>user</cp:lastModifiedBy>
  <cp:revision>23</cp:revision>
  <dcterms:created xsi:type="dcterms:W3CDTF">2021-03-01T18:31:31Z</dcterms:created>
  <dcterms:modified xsi:type="dcterms:W3CDTF">2021-06-08T16:28:16Z</dcterms:modified>
</cp:coreProperties>
</file>