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jpeg" Extension="jpg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59" r:id="rId6"/>
    <p:sldId id="260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86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88587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49392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460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7629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815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772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2797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67954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8809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30935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5902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A89017-C46B-4AF8-B182-FF0AE0D45016}" type="datetimeFigureOut">
              <a:rPr lang="ru-RU" smtClean="0"/>
              <a:t>13.10.2016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44C90-5B99-4C1C-896E-71AA400721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2089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39885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620688"/>
            <a:ext cx="2664296" cy="3085739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67544" y="2163557"/>
            <a:ext cx="1512168" cy="22015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3933056"/>
            <a:ext cx="115212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3851920" y="4149080"/>
            <a:ext cx="151216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5724128" y="4071344"/>
            <a:ext cx="1800200" cy="20162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7308304" y="2636912"/>
            <a:ext cx="158417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6608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42" y="620688"/>
            <a:ext cx="2302508" cy="30857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163557"/>
            <a:ext cx="1512168" cy="22015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" action="ppaction://hlinkshowjump?jump=nextslide"/>
          </p:cNvPr>
          <p:cNvSpPr/>
          <p:nvPr/>
        </p:nvSpPr>
        <p:spPr>
          <a:xfrm>
            <a:off x="2123728" y="3933056"/>
            <a:ext cx="115212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151216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071344"/>
            <a:ext cx="1800200" cy="20162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636912"/>
            <a:ext cx="158417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745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9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0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1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2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3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4742" y="1176100"/>
            <a:ext cx="2302508" cy="197491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163557"/>
            <a:ext cx="1512168" cy="22015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933056"/>
            <a:ext cx="115212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151216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" action="ppaction://hlinkshowjump?jump=nextslide"/>
          </p:cNvPr>
          <p:cNvSpPr/>
          <p:nvPr/>
        </p:nvSpPr>
        <p:spPr>
          <a:xfrm>
            <a:off x="5724128" y="4071344"/>
            <a:ext cx="1800200" cy="20162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636912"/>
            <a:ext cx="158417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407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764704"/>
            <a:ext cx="2056577" cy="2803287"/>
          </a:xfrm>
          <a:prstGeom prst="rect">
            <a:avLst/>
          </a:prstGeom>
        </p:spPr>
      </p:pic>
      <p:sp>
        <p:nvSpPr>
          <p:cNvPr id="3" name="Прямоугольник 2">
            <a:hlinkClick r:id="" action="ppaction://hlinkshowjump?jump=nextslide"/>
          </p:cNvPr>
          <p:cNvSpPr/>
          <p:nvPr/>
        </p:nvSpPr>
        <p:spPr>
          <a:xfrm>
            <a:off x="467544" y="2163557"/>
            <a:ext cx="1512168" cy="22015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933056"/>
            <a:ext cx="115212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151216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071344"/>
            <a:ext cx="1800200" cy="20162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308304" y="2636912"/>
            <a:ext cx="158417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2914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052736"/>
            <a:ext cx="2622894" cy="231376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67544" y="2163557"/>
            <a:ext cx="1512168" cy="2201547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23728" y="3933056"/>
            <a:ext cx="115212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851920" y="4149080"/>
            <a:ext cx="1512168" cy="216024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724128" y="4071344"/>
            <a:ext cx="1800200" cy="201622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" action="ppaction://hlinkshowjump?jump=nextslide"/>
          </p:cNvPr>
          <p:cNvSpPr/>
          <p:nvPr/>
        </p:nvSpPr>
        <p:spPr>
          <a:xfrm>
            <a:off x="7308304" y="2636912"/>
            <a:ext cx="1584176" cy="1296144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solidFill>
              <a:schemeClr val="accent1">
                <a:shade val="50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139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7760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RePack by Diakov</dc:creator>
  <cp:lastModifiedBy>RePack by Diakov</cp:lastModifiedBy>
  <cp:revision>4</cp:revision>
  <dcterms:created xsi:type="dcterms:W3CDTF">2016-10-13T13:16:18Z</dcterms:created>
  <dcterms:modified xsi:type="dcterms:W3CDTF">2016-10-13T13:56:40Z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903424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