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22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24744"/>
            <a:ext cx="5976664" cy="473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Оригами «Щенок»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77072"/>
            <a:ext cx="1584176" cy="7200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276872"/>
            <a:ext cx="936104" cy="86409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2051720" y="5229200"/>
            <a:ext cx="1224136" cy="1296144"/>
          </a:xfrm>
          <a:prstGeom prst="flowChartDecis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588224" y="2276872"/>
            <a:ext cx="1440160" cy="1008112"/>
          </a:xfrm>
          <a:prstGeom prst="triangl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24328" y="4005064"/>
            <a:ext cx="1008112" cy="864096"/>
          </a:xfrm>
          <a:prstGeom prst="rect">
            <a:avLst/>
          </a:prstGeom>
          <a:solidFill>
            <a:srgbClr val="B422A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6012160" y="5517232"/>
            <a:ext cx="1152128" cy="1008112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03848" y="2060848"/>
            <a:ext cx="26921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чудо Оригами,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все мы можем сами!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волшебными словами,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вот этими руками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315416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автономное учреждение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№125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s://www.culture.ru/storage/images/901ae2f4e739d2c39d66b0311397b35c/85c572e9a6915760cbf2e7b07313a5a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501009"/>
            <a:ext cx="2520280" cy="1830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ом\Desktop\Оригами\IMG_20201223_203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2503869" cy="3816424"/>
          </a:xfrm>
          <a:prstGeom prst="rect">
            <a:avLst/>
          </a:prstGeom>
          <a:noFill/>
        </p:spPr>
      </p:pic>
      <p:pic>
        <p:nvPicPr>
          <p:cNvPr id="9219" name="Picture 3" descr="C:\Users\Дом\Desktop\Оригами\IMG_20201223_203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8840"/>
            <a:ext cx="2504005" cy="38164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188639"/>
            <a:ext cx="610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Осталось только приклеить голову к туловищу. Вот такой симпатичный щеночек получилось у нас.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4" y="1340768"/>
            <a:ext cx="7800801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такое оригами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Оригами- это искусство складывания фигурок из бумаги. Слово «оригами» в переводе с японского - «сложенная бумага». Сначала оригами занимались только японцы, но сейчас оригами увлекаются и дети, и взрослые живущие в разных странах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Дом\Desktop\Оригами\IMG_20201223_202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2520280" cy="3672408"/>
          </a:xfrm>
          <a:prstGeom prst="rect">
            <a:avLst/>
          </a:prstGeom>
          <a:noFill/>
        </p:spPr>
      </p:pic>
      <p:pic>
        <p:nvPicPr>
          <p:cNvPr id="1029" name="Picture 5" descr="C:\Users\Дом\Desktop\Оригами\IMG_20201223_203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4"/>
            <a:ext cx="2612206" cy="3672408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6052"/>
            <a:ext cx="69847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Сегодня, мы сделаем милую игрушку в стиле оригами для детей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очаровательного 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щенка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Нам понадобится  бумага подходящего цвета </a:t>
            </a:r>
            <a:r>
              <a:rPr lang="ru-RU" sz="1400" dirty="0" smtClean="0">
                <a:solidFill>
                  <a:schemeClr val="bg1"/>
                </a:solidFill>
              </a:rPr>
              <a:t>формата А4 для головы и туловища,   ножницы</a:t>
            </a:r>
            <a:r>
              <a:rPr lang="ru-RU" sz="1200" dirty="0" smtClean="0">
                <a:solidFill>
                  <a:schemeClr val="bg1"/>
                </a:solidFill>
              </a:rPr>
              <a:t/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Оригами\IMG_20201223_203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2181780" cy="3456384"/>
          </a:xfrm>
          <a:prstGeom prst="rect">
            <a:avLst/>
          </a:prstGeom>
          <a:noFill/>
        </p:spPr>
      </p:pic>
      <p:pic>
        <p:nvPicPr>
          <p:cNvPr id="2051" name="Picture 3" descr="C:\Users\Дом\Desktop\Оригами\IMG_20201223_203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548680"/>
            <a:ext cx="2106703" cy="37444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-1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Сгибаем его  по диагонали  и по линии сгиба  обрезаем лишнее, получаем квадрат</a:t>
            </a: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Оригами\IMG_20201223_203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2520279" cy="4032448"/>
          </a:xfrm>
          <a:prstGeom prst="rect">
            <a:avLst/>
          </a:prstGeom>
          <a:noFill/>
        </p:spPr>
      </p:pic>
      <p:pic>
        <p:nvPicPr>
          <p:cNvPr id="3075" name="Picture 3" descr="C:\Users\Дом\Desktop\Оригами\IMG_20201223_203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484784"/>
            <a:ext cx="2736304" cy="41044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0"/>
            <a:ext cx="66967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Для изготовления туловища  щенка складываем квадратный лист  по диагонали,  проглаживаем линию сгиба пальчиками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   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Оригами\IMG_20201223_203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7"/>
            <a:ext cx="2304256" cy="3188438"/>
          </a:xfrm>
          <a:prstGeom prst="rect">
            <a:avLst/>
          </a:prstGeom>
          <a:noFill/>
        </p:spPr>
      </p:pic>
      <p:pic>
        <p:nvPicPr>
          <p:cNvPr id="5123" name="Picture 3" descr="C:\Users\Дом\Desktop\Оригами\IMG_20201223_203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692696"/>
            <a:ext cx="2304256" cy="3240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88640"/>
            <a:ext cx="6246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Чтоб получился хвостик загибаем праву часть треугольника влево, под углом.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Оригами\IMG_20201223_203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692696"/>
            <a:ext cx="2304256" cy="3480397"/>
          </a:xfrm>
          <a:prstGeom prst="rect">
            <a:avLst/>
          </a:prstGeom>
          <a:noFill/>
        </p:spPr>
      </p:pic>
      <p:pic>
        <p:nvPicPr>
          <p:cNvPr id="6147" name="Picture 3" descr="C:\Users\Дом\Desktop\Оригами\IMG_20201223_203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4704"/>
            <a:ext cx="2304256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116632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  Складываем голову. Сгибаем квадрат по диагонали, чтобы  получился треугольник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Оригами\IMG_20201223_203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2683926" cy="4248472"/>
          </a:xfrm>
          <a:prstGeom prst="rect">
            <a:avLst/>
          </a:prstGeom>
          <a:noFill/>
        </p:spPr>
      </p:pic>
      <p:pic>
        <p:nvPicPr>
          <p:cNvPr id="7171" name="Picture 3" descr="C:\Users\Дом\Desktop\Оригами\IMG_20201223_2036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2757417" cy="41764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-1"/>
            <a:ext cx="58143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 Поднимаем нижние уголки вверх не доводя их до середины треугольника -это будут уши нашего щенка и загибаем нижний угол назад.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Оригами\IMG_20201223_203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2376264" cy="3528392"/>
          </a:xfrm>
          <a:prstGeom prst="rect">
            <a:avLst/>
          </a:prstGeom>
          <a:noFill/>
        </p:spPr>
      </p:pic>
      <p:pic>
        <p:nvPicPr>
          <p:cNvPr id="8195" name="Picture 3" descr="C:\Users\Дом\Desktop\Оригами\IMG_20201223_203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052736"/>
            <a:ext cx="2160240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Из черной и белой бумаги вырезаем глаза, нос, из красной рот  и приклеиваем. Голова завершена. 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774</TotalTime>
  <Words>209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    Оригами «Щенок»</vt:lpstr>
      <vt:lpstr>Что такое оригами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82</cp:revision>
  <dcterms:created xsi:type="dcterms:W3CDTF">2020-11-13T16:54:43Z</dcterms:created>
  <dcterms:modified xsi:type="dcterms:W3CDTF">2021-01-27T17:52:20Z</dcterms:modified>
</cp:coreProperties>
</file>