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1" r:id="rId3"/>
    <p:sldId id="256" r:id="rId4"/>
    <p:sldId id="257" r:id="rId5"/>
    <p:sldId id="258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4571992"/>
            <a:ext cx="7099172" cy="22860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 дошкольников в детском саду и дома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Учитель-логопед: Шваб Я.В.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6liski.detkin-club.ru/images/custom_4/vt-0238_30kh21_5d1262b65caa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857364"/>
            <a:ext cx="5275880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785926"/>
            <a:ext cx="724204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Речь - это орудие мышления, показатель общего культурного уровня развития человека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for-teacher.ru/edu/data/img/pic-023no0is2x-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786058"/>
            <a:ext cx="5604468" cy="39032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7242048" cy="114300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– научить детей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связно и выразительно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излагать свои мысли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2" name="Picture 2" descr="http://hcenter-irk.info/sites/default/files/marcel_marlier_27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714488"/>
            <a:ext cx="6549672" cy="4929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6068" y="3714752"/>
            <a:ext cx="8527932" cy="17145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5 - 6 годам  современный ребенок должен овладеть всей системой родного языка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уметь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полно и последовательно излагать свои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мысли;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логически обосновывать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высказывания;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свободно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пересказывать рассказы 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сказки;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описывать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произошедшие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события; - - правильно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произносить все звуки и многосложные слова.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357298"/>
            <a:ext cx="7242048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Звукопроизношение - Это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умение воспринимать и воспроизводить правильно звуки, умение чувствовать ритм, интонацию. 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cp12.nevsepic.com.ua/2-3/1358104840-1026796-www.nevsepic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2745016"/>
            <a:ext cx="6473825" cy="41129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500570"/>
            <a:ext cx="8027866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Лексика - это 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словарный запас, которым будет пользоваться ребёнок. Он может быть активным, если включает слова, используемые ребенком в своей речи, и пассивным – слова, которые ребенок знает и понимает, но не использует в речи. 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7813552" cy="1643074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Грамматика – это наука о строе языка о его законах 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cp12.nevsepic.com.ua/2-3/1358104676-1026781-www.nevsepic.com.u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643050"/>
            <a:ext cx="763905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48</TotalTime>
  <Words>116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Изящная</vt:lpstr>
      <vt:lpstr>Развитие связной речи дошкольников в детском саду и дома           Учитель-логопед: Шваб Я.В. </vt:lpstr>
      <vt:lpstr>Речь - это орудие мышления, показатель общего культурного уровня развития человека</vt:lpstr>
      <vt:lpstr>ПРОБЛЕМА – научить детей связно и выразительно излагать свои мысли </vt:lpstr>
      <vt:lpstr>К 5 - 6 годам  современный ребенок должен овладеть всей системой родного языка:  - уметь полно и последовательно излагать свои мысли;  - логически обосновывать свои высказывания;  - свободно пересказывать рассказы и сказки;  - описывать произошедшие события; - - правильно произносить все звуки и многосложные слова.  </vt:lpstr>
      <vt:lpstr> Звукопроизношение - Это умение воспринимать и воспроизводить правильно звуки, умение чувствовать ритм, интонацию. </vt:lpstr>
      <vt:lpstr>Лексика - это словарный запас, которым будет пользоваться ребёнок. Он может быть активным, если включает слова, используемые ребенком в своей речи, и пассивным – слова, которые ребенок знает и понимает, но не использует в речи. </vt:lpstr>
      <vt:lpstr>Грамматика – это наука о строе языка о его законах 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связной речи дошкольников в детском саду и дома        Учитель-логопед: Шваб Я.В. </dc:title>
  <dc:creator>МКДОУ №6</dc:creator>
  <cp:lastModifiedBy>МКДОУ №6</cp:lastModifiedBy>
  <cp:revision>6</cp:revision>
  <dcterms:created xsi:type="dcterms:W3CDTF">2020-02-21T04:16:42Z</dcterms:created>
  <dcterms:modified xsi:type="dcterms:W3CDTF">2020-02-21T05:16:13Z</dcterms:modified>
</cp:coreProperties>
</file>